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4" r:id="rId4"/>
    <p:sldId id="265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554" y="-3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7A7A6-B7A1-4932-97AB-C05BBA5C7EF4}" type="datetimeFigureOut">
              <a:rPr lang="ko-KR" altLang="en-US" smtClean="0"/>
              <a:t>2022-11-04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F422-F10C-4AD7-81A7-093443F4C5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9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컨텐츠에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Keyframe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을 활용한 애니메이션 효과 적용</a:t>
            </a:r>
            <a:endParaRPr lang="en-US" altLang="ko-KR" dirty="0" smtClean="0"/>
          </a:p>
          <a:p>
            <a:r>
              <a:rPr lang="ko-KR" altLang="en-US" dirty="0" smtClean="0"/>
              <a:t>미디어쿼리를 사용하여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페이지로 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63658-30FA-4BE1-8CA9-C177F0974E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39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김은주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869160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Mission01) about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1920x1080.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" t="807" r="3509" b="2819"/>
          <a:stretch/>
        </p:blipFill>
        <p:spPr bwMode="auto">
          <a:xfrm>
            <a:off x="107504" y="1268760"/>
            <a:ext cx="2769395" cy="378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w768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t="587" r="6777" b="2401"/>
          <a:stretch/>
        </p:blipFill>
        <p:spPr bwMode="auto">
          <a:xfrm>
            <a:off x="3397239" y="3549021"/>
            <a:ext cx="1105245" cy="31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1024x76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1208" r="5167" b="3207"/>
          <a:stretch/>
        </p:blipFill>
        <p:spPr bwMode="auto">
          <a:xfrm>
            <a:off x="1846000" y="3429000"/>
            <a:ext cx="1480185" cy="32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645296" y="1268760"/>
            <a:ext cx="4321567" cy="3531840"/>
            <a:chOff x="4645296" y="1268760"/>
            <a:chExt cx="4321567" cy="3531840"/>
          </a:xfrm>
        </p:grpSpPr>
        <p:pic>
          <p:nvPicPr>
            <p:cNvPr id="1029" name="Picture 5" descr="C:\Users\user\Desktop\animation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" r="40442"/>
            <a:stretch/>
          </p:blipFill>
          <p:spPr bwMode="auto">
            <a:xfrm>
              <a:off x="4645296" y="1268760"/>
              <a:ext cx="4321567" cy="936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4645296" y="2252213"/>
              <a:ext cx="4321567" cy="2548387"/>
              <a:chOff x="4645296" y="2252213"/>
              <a:chExt cx="4321567" cy="2548387"/>
            </a:xfrm>
          </p:grpSpPr>
          <p:pic>
            <p:nvPicPr>
              <p:cNvPr id="1030" name="Picture 6" descr="C:\Users\user\Desktop\respon1.PNG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000" r="40045"/>
              <a:stretch/>
            </p:blipFill>
            <p:spPr bwMode="auto">
              <a:xfrm>
                <a:off x="4645297" y="2252213"/>
                <a:ext cx="4317902" cy="2136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3" name="Picture 9" descr="C:\Users\user\Desktop\respon2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0027" b="87374"/>
              <a:stretch/>
            </p:blipFill>
            <p:spPr bwMode="auto">
              <a:xfrm>
                <a:off x="4645296" y="4233788"/>
                <a:ext cx="4321567" cy="566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9" b="43433"/>
          <a:stretch/>
        </p:blipFill>
        <p:spPr bwMode="auto">
          <a:xfrm>
            <a:off x="4645297" y="4941167"/>
            <a:ext cx="4317902" cy="171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0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CC57FD30-3D29-5E4E-81AD-D80087E4F8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868"/>
          <a:stretch/>
        </p:blipFill>
        <p:spPr>
          <a:xfrm>
            <a:off x="47072" y="5117925"/>
            <a:ext cx="4529910" cy="16234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E96373C-EC39-5B5A-B964-A85C2433E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" y="1212057"/>
            <a:ext cx="4521561" cy="39107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정은진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</a:rPr>
              <a:t>부팀장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HTML5, CSS3, 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Github</a:t>
            </a:r>
            <a:r>
              <a:rPr lang="en-US" altLang="ko-KR" dirty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Mission01) about </a:t>
            </a:r>
            <a:r>
              <a:rPr lang="ko-KR" altLang="en-US" sz="1600" b="1" dirty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>
                <a:solidFill>
                  <a:schemeClr val="tx1"/>
                </a:solidFill>
              </a:rPr>
              <a:t>Git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35384" y="4994592"/>
            <a:ext cx="4265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헤더와 컨텐츠에 </a:t>
            </a:r>
            <a:r>
              <a:rPr lang="ko-KR" altLang="en-US" dirty="0" err="1"/>
              <a:t>호버</a:t>
            </a:r>
            <a:r>
              <a:rPr lang="ko-KR" altLang="en-US" dirty="0"/>
              <a:t> 기능을 넣어 사용자가 선택한 위치를 확인할 수 있게 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사진에 배경색을 보이게 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통일성을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FCAFCC2-EA9D-66AB-A13C-811A464437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42"/>
          <a:stretch/>
        </p:blipFill>
        <p:spPr>
          <a:xfrm>
            <a:off x="5234479" y="1212057"/>
            <a:ext cx="3235008" cy="34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6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</a:rPr>
              <a:t>고푸름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HTML5, CSS3, 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Github</a:t>
            </a:r>
            <a:r>
              <a:rPr lang="en-US" altLang="ko-KR" dirty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Mission01) about </a:t>
            </a:r>
            <a:r>
              <a:rPr lang="ko-KR" altLang="en-US" sz="1600" b="1" dirty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>
                <a:solidFill>
                  <a:schemeClr val="tx1"/>
                </a:solidFill>
              </a:rPr>
              <a:t>Git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35384" y="4994592"/>
            <a:ext cx="426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카테고리와 사진 등 컨텐츠에 </a:t>
            </a:r>
            <a:r>
              <a:rPr lang="ko-KR" altLang="en-US" dirty="0" err="1" smtClean="0"/>
              <a:t>호버</a:t>
            </a:r>
            <a:r>
              <a:rPr lang="ko-KR" altLang="en-US" dirty="0" smtClean="0"/>
              <a:t> </a:t>
            </a:r>
            <a:r>
              <a:rPr lang="ko-KR" altLang="en-US" dirty="0"/>
              <a:t>기능을 </a:t>
            </a:r>
            <a:r>
              <a:rPr lang="ko-KR" altLang="en-US" dirty="0" smtClean="0"/>
              <a:t>넣어 구성하였습니다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아이프레임 링크를 넣어 영상을 볼 수 있게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4" y="1307987"/>
            <a:ext cx="4013080" cy="5280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61" y="1354864"/>
            <a:ext cx="4372995" cy="29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smtClean="0">
                <a:solidFill>
                  <a:schemeClr val="tx1"/>
                </a:solidFill>
              </a:rPr>
              <a:t>박승우 </a:t>
            </a:r>
            <a:r>
              <a:rPr lang="en-US" altLang="ko-KR" sz="2000" b="1" smtClean="0">
                <a:solidFill>
                  <a:schemeClr val="tx1"/>
                </a:solidFill>
              </a:rPr>
              <a:t>(</a:t>
            </a:r>
            <a:r>
              <a:rPr lang="ko-KR" altLang="en-US" sz="2000" b="1" smtClean="0">
                <a:solidFill>
                  <a:schemeClr val="tx1"/>
                </a:solidFill>
              </a:rPr>
              <a:t>팀원</a:t>
            </a:r>
            <a:r>
              <a:rPr lang="en-US" altLang="ko-KR" sz="2000" b="1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Mission01) about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05500" y="5242882"/>
            <a:ext cx="4142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HTM5,css </a:t>
            </a:r>
            <a:r>
              <a:rPr lang="ko-KR" altLang="en-US" dirty="0" smtClean="0"/>
              <a:t>랑 같이  혼합해서 코딩 하고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/>
              <a:t>="google </a:t>
            </a:r>
            <a:r>
              <a:rPr lang="en-US" altLang="ko-KR" dirty="0" smtClean="0"/>
              <a:t>company.png“</a:t>
            </a:r>
            <a:r>
              <a:rPr lang="ko-KR" altLang="en-US" dirty="0" smtClean="0"/>
              <a:t>로 이미지를 넣었습니다</a:t>
            </a:r>
            <a:r>
              <a:rPr lang="en-US" altLang="ko-KR" dirty="0" smtClean="0"/>
              <a:t>, div</a:t>
            </a:r>
            <a:r>
              <a:rPr lang="ko-KR" altLang="en-US" dirty="0" smtClean="0"/>
              <a:t>를 이용해서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Free</a:t>
            </a:r>
            <a:r>
              <a:rPr lang="ko-KR" altLang="en-US" dirty="0" smtClean="0"/>
              <a:t>로 나오고 있는 것을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가지로 만들었습니다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722252"/>
            <a:ext cx="3744415" cy="48667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31" y="1772815"/>
            <a:ext cx="1524257" cy="28471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180" y="1782554"/>
            <a:ext cx="2664296" cy="232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손정빈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팀원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1880" y="620688"/>
            <a:ext cx="492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HTML5, CSS3, </a:t>
            </a:r>
            <a:r>
              <a:rPr lang="en-US" altLang="ko-KR" dirty="0" err="1"/>
              <a:t>Git</a:t>
            </a:r>
            <a:r>
              <a:rPr lang="en-US" altLang="ko-KR" dirty="0"/>
              <a:t>/</a:t>
            </a:r>
            <a:r>
              <a:rPr lang="en-US" altLang="ko-KR" dirty="0" err="1"/>
              <a:t>Github</a:t>
            </a:r>
            <a:r>
              <a:rPr lang="en-US" altLang="ko-KR" dirty="0"/>
              <a:t>, Visual Studio Code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Mission01) about </a:t>
            </a:r>
            <a:r>
              <a:rPr lang="ko-KR" altLang="en-US" sz="1600" b="1" dirty="0">
                <a:solidFill>
                  <a:schemeClr val="tx1"/>
                </a:solidFill>
              </a:rPr>
              <a:t>웹 페이지 제작 </a:t>
            </a:r>
            <a:r>
              <a:rPr lang="en-US" altLang="ko-KR" sz="1600" b="1" dirty="0">
                <a:solidFill>
                  <a:schemeClr val="tx1"/>
                </a:solidFill>
              </a:rPr>
              <a:t>with </a:t>
            </a:r>
            <a:r>
              <a:rPr lang="en-US" altLang="ko-KR" sz="1600" b="1" dirty="0" err="1">
                <a:solidFill>
                  <a:schemeClr val="tx1"/>
                </a:solidFill>
              </a:rPr>
              <a:t>Git</a:t>
            </a:r>
            <a:r>
              <a:rPr lang="en-US" altLang="ko-KR" sz="1600" b="1" dirty="0">
                <a:solidFill>
                  <a:schemeClr val="tx1"/>
                </a:solidFill>
              </a:rPr>
              <a:t>/</a:t>
            </a:r>
            <a:r>
              <a:rPr lang="en-US" altLang="ko-KR" sz="1600" b="1" dirty="0" err="1">
                <a:solidFill>
                  <a:schemeClr val="tx1"/>
                </a:solidFill>
              </a:rPr>
              <a:t>Github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13491" y="1324845"/>
            <a:ext cx="3926461" cy="5329969"/>
            <a:chOff x="213491" y="1584684"/>
            <a:chExt cx="3735044" cy="5070130"/>
          </a:xfrm>
        </p:grpSpPr>
        <p:graphicFrame>
          <p:nvGraphicFramePr>
            <p:cNvPr id="3" name="개체 2">
              <a:extLst>
                <a:ext uri="{FF2B5EF4-FFF2-40B4-BE49-F238E27FC236}">
                  <a16:creationId xmlns:a16="http://schemas.microsoft.com/office/drawing/2014/main" xmlns="" id="{E7217700-1214-30CD-9885-3A50BEEE54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610850"/>
                </p:ext>
              </p:extLst>
            </p:nvPr>
          </p:nvGraphicFramePr>
          <p:xfrm>
            <a:off x="213491" y="1584684"/>
            <a:ext cx="3735044" cy="37868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Bitmap Image" r:id="rId3" imgW="8315280" imgH="8429760" progId="PBrush">
                    <p:embed/>
                  </p:oleObj>
                </mc:Choice>
                <mc:Fallback>
                  <p:oleObj name="Bitmap Image" r:id="rId3" imgW="8315280" imgH="842976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3491" y="1584684"/>
                          <a:ext cx="3735044" cy="37868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개체 5">
              <a:extLst>
                <a:ext uri="{FF2B5EF4-FFF2-40B4-BE49-F238E27FC236}">
                  <a16:creationId xmlns:a16="http://schemas.microsoft.com/office/drawing/2014/main" xmlns="" id="{7963FCF8-D557-476B-8648-CB88FF1830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3501011"/>
                </p:ext>
              </p:extLst>
            </p:nvPr>
          </p:nvGraphicFramePr>
          <p:xfrm>
            <a:off x="213491" y="5361760"/>
            <a:ext cx="3735043" cy="1293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Bitmap Image" r:id="rId5" imgW="8886960" imgH="3076560" progId="PBrush">
                    <p:embed/>
                  </p:oleObj>
                </mc:Choice>
                <mc:Fallback>
                  <p:oleObj name="Bitmap Image" r:id="rId5" imgW="8886960" imgH="307656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3491" y="5361760"/>
                          <a:ext cx="3735043" cy="12930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개체 8">
            <a:extLst>
              <a:ext uri="{FF2B5EF4-FFF2-40B4-BE49-F238E27FC236}">
                <a16:creationId xmlns:a16="http://schemas.microsoft.com/office/drawing/2014/main" xmlns="" id="{07EC80C3-5AB8-C4C0-36B1-A805B08C9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567047"/>
              </p:ext>
            </p:extLst>
          </p:nvPr>
        </p:nvGraphicFramePr>
        <p:xfrm>
          <a:off x="4749274" y="1326545"/>
          <a:ext cx="3927182" cy="32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7" imgW="9906120" imgH="8267760" progId="PBrush">
                  <p:embed/>
                </p:oleObj>
              </mc:Choice>
              <mc:Fallback>
                <p:oleObj name="Bitmap Image" r:id="rId7" imgW="9906120" imgH="8267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9274" y="1326545"/>
                        <a:ext cx="3927182" cy="32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46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214</Words>
  <Application>Microsoft Office PowerPoint</Application>
  <PresentationFormat>화면 슬라이드 쇼(4:3)</PresentationFormat>
  <Paragraphs>28</Paragraphs>
  <Slides>5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user</cp:lastModifiedBy>
  <cp:revision>16</cp:revision>
  <dcterms:created xsi:type="dcterms:W3CDTF">2020-08-10T02:10:03Z</dcterms:created>
  <dcterms:modified xsi:type="dcterms:W3CDTF">2022-11-04T02:48:35Z</dcterms:modified>
</cp:coreProperties>
</file>