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7" r:id="rId9"/>
    <p:sldId id="266" r:id="rId10"/>
    <p:sldId id="268" r:id="rId11"/>
    <p:sldId id="257" r:id="rId12"/>
    <p:sldId id="269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D275E-AD1D-47BC-BEA2-2DEE39A466DB}" v="391" dt="2021-10-27T09:40:02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90" autoAdjust="0"/>
    <p:restoredTop sz="94660"/>
  </p:normalViewPr>
  <p:slideViewPr>
    <p:cSldViewPr snapToGrid="0">
      <p:cViewPr varScale="1">
        <p:scale>
          <a:sx n="43" d="100"/>
          <a:sy n="43" d="100"/>
        </p:scale>
        <p:origin x="106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A305D-FBDA-4254-96EC-EFE94EDAE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DF1CA3-BD29-4739-B990-C46059377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A8E5C-5936-4979-A9B8-F25CBBD9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BC28-094D-41C0-9698-2C474E976A5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C76FE-CE07-4913-BF73-65776BD9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98B09-4DA1-4F5F-825F-BECA3453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D884-A862-4E43-BA9C-37FFC54DF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0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B7E8-C833-471E-B437-98333C18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B48716-011D-4A73-824F-BC6BA6716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B0698-A0CB-4CB7-BA70-0EAEC624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BC28-094D-41C0-9698-2C474E976A5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535F3-578F-4855-8A95-5B2B740F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3529F-4554-45A6-8FEA-D8ACC278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D884-A862-4E43-BA9C-37FFC54DF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32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88BBE4-4441-4BF2-B667-A552C7952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DD5FFF-4B49-4719-B5A5-80F9FF9BF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36F9C-5127-4C49-BE05-B98DF7FB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BC28-094D-41C0-9698-2C474E976A5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494C99-E474-4839-96A1-4E538881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4C27E-30EF-4E8A-B2E6-AF4248C7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D884-A862-4E43-BA9C-37FFC54DF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39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0E0DE-0A5E-415B-8E04-090B99F9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98957-A56F-40FE-A244-A7F8E33C5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2100E-A79E-45C5-A3F1-3375641E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BC28-094D-41C0-9698-2C474E976A5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95BB7-F21A-4633-B6E5-78465FED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DA8C3-2B4E-432E-B440-2B4485C9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D884-A862-4E43-BA9C-37FFC54DF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06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EDBF8-93CE-471E-958A-7FA151A3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7C95A-3010-404B-B802-44652FFCE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37F15-C05E-44F6-9190-146EE8B5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BC28-094D-41C0-9698-2C474E976A5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87DA6-B581-4326-A662-DDEE9E78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29BC3-EFEA-43AF-97C4-3374AA05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D884-A862-4E43-BA9C-37FFC54DF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5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F92FB-EC1A-4B27-B08B-5DB7FB9F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17FE1-1BD7-447D-A23C-6B01B2FAE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3EE2A-09F8-4065-826F-E61CB5155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1CF8E-DDFD-4753-A4DE-D20B8766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BC28-094D-41C0-9698-2C474E976A5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AE851B-AF6D-4E8A-901C-E8C7E9F8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A268A1-9203-4C39-8E85-AD797F58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D884-A862-4E43-BA9C-37FFC54DF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75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D7FA2-E2ED-4C42-BF90-CCD8B05D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47E4A3-1E67-4B04-AF1E-7C244A30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3D3D83-378F-480A-A2A8-95D7AB000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78305-B12A-4D0A-8805-9E3667646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569FD4-A520-482F-90AD-C03B38AB8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92993C-5642-4631-8818-624DE8F8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BC28-094D-41C0-9698-2C474E976A5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58A710-930F-4F36-941C-F4EB724B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DC5F7C-726E-439B-8622-6981A962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D884-A862-4E43-BA9C-37FFC54DF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6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3BF57-5090-4653-BEF4-3E420D0A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C5D02D-4774-40EF-B7C8-6471E5DB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BC28-094D-41C0-9698-2C474E976A5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2BB03D-F041-400A-8390-08E8A116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2C4012-A34A-43EE-8EC1-00F96E0A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D884-A862-4E43-BA9C-37FFC54DF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1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6C7233-E049-481B-9264-0E04DF3B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BC28-094D-41C0-9698-2C474E976A5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EAB0D9-6860-4573-80A6-73B0FF2C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991173-6C73-40A2-9CAB-06F58952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D884-A862-4E43-BA9C-37FFC54DF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1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EDF16-7148-453D-84DE-7BFE58A3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36D14-8B32-4AE6-B632-13EF9B6D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86CE61-A5FE-4E32-9755-80E14B862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2EBCED-DAF5-427A-9D2C-7C223AC3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BC28-094D-41C0-9698-2C474E976A5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D756E-0E15-4637-9D2F-E931188C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9F5CF8-642D-440D-9FDF-B417289D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D884-A862-4E43-BA9C-37FFC54DF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2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BD6FF-9A0C-431A-BB2C-8EFA02BC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859A31-BD85-4DD0-A845-460E15968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83163C-8F67-4A53-8462-42FD61DD5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537B9B-70FF-4864-AEF3-8DE15B78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BC28-094D-41C0-9698-2C474E976A5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748359-3A7B-4195-89A4-E85180B2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C6007A-BB3A-48F7-89E7-6A9E611E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D884-A862-4E43-BA9C-37FFC54DF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93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ADB158-D1FC-4C79-BF0E-2DF3B087A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01FB8-3280-47C8-B7E5-DBCEF57E7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E2654-BF0C-43AA-A045-A88510E74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BC28-094D-41C0-9698-2C474E976A5C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278BE-98DC-4A71-8FCD-DCDA8B415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245AB-95B1-4F94-ACB8-1A5707E3F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5D884-A862-4E43-BA9C-37FFC54DF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4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430C5F9-625A-4E0D-BCDE-E8DF503D8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46744"/>
            <a:ext cx="9144000" cy="165576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컴퓨터공학과 </a:t>
            </a:r>
            <a:r>
              <a:rPr lang="en-US" altLang="ko-KR" dirty="0">
                <a:solidFill>
                  <a:schemeClr val="bg1"/>
                </a:solidFill>
              </a:rPr>
              <a:t>19101198 </a:t>
            </a:r>
            <a:r>
              <a:rPr lang="ko-KR" altLang="en-US" dirty="0">
                <a:solidFill>
                  <a:schemeClr val="bg1"/>
                </a:solidFill>
              </a:rPr>
              <a:t>김예빈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7" name="그림 6" descr="클립아트이(가) 표시된 사진&#10;&#10;자동 생성된 설명">
            <a:extLst>
              <a:ext uri="{FF2B5EF4-FFF2-40B4-BE49-F238E27FC236}">
                <a16:creationId xmlns:a16="http://schemas.microsoft.com/office/drawing/2014/main" id="{5F56F444-1F41-4693-B5FE-0F4552E48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13" y="2514714"/>
            <a:ext cx="3403174" cy="914286"/>
          </a:xfrm>
          <a:prstGeom prst="rect">
            <a:avLst/>
          </a:prstGeom>
        </p:spPr>
      </p:pic>
      <p:sp>
        <p:nvSpPr>
          <p:cNvPr id="13" name="부제목 2">
            <a:extLst>
              <a:ext uri="{FF2B5EF4-FFF2-40B4-BE49-F238E27FC236}">
                <a16:creationId xmlns:a16="http://schemas.microsoft.com/office/drawing/2014/main" id="{035E5419-5FC5-4E1F-A707-57F9E16ADA50}"/>
              </a:ext>
            </a:extLst>
          </p:cNvPr>
          <p:cNvSpPr txBox="1">
            <a:spLocks/>
          </p:cNvSpPr>
          <p:nvPr/>
        </p:nvSpPr>
        <p:spPr>
          <a:xfrm>
            <a:off x="2255896" y="1977738"/>
            <a:ext cx="4277033" cy="603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반려동물 정보 사이트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56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F843919-1911-41E9-BDCD-3399E816F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8" y="1950855"/>
            <a:ext cx="6028268" cy="428676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709A4F-2D96-4ECA-BB04-61CE664D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상세 정보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3F6A5-7115-4B1B-883D-D860787D6E30}"/>
              </a:ext>
            </a:extLst>
          </p:cNvPr>
          <p:cNvSpPr txBox="1"/>
          <p:nvPr/>
        </p:nvSpPr>
        <p:spPr>
          <a:xfrm>
            <a:off x="6528388" y="3762422"/>
            <a:ext cx="5599814" cy="224676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</a:rPr>
              <a:t>구글맵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</a:rPr>
              <a:t>api</a:t>
            </a:r>
            <a:r>
              <a:rPr lang="ko-KR" altLang="en-US" sz="2800" dirty="0">
                <a:solidFill>
                  <a:schemeClr val="bg1"/>
                </a:solidFill>
              </a:rPr>
              <a:t>로 접근 가능한 정보</a:t>
            </a:r>
            <a:r>
              <a:rPr lang="en-US" altLang="ko-KR" sz="2800" dirty="0">
                <a:solidFill>
                  <a:schemeClr val="bg1"/>
                </a:solidFill>
              </a:rPr>
              <a:t>. </a:t>
            </a:r>
            <a:r>
              <a:rPr lang="ko-KR" altLang="en-US" sz="2800" dirty="0">
                <a:solidFill>
                  <a:schemeClr val="bg1"/>
                </a:solidFill>
              </a:rPr>
              <a:t>필수</a:t>
            </a:r>
            <a:r>
              <a:rPr lang="en-US" altLang="ko-KR" sz="2800" dirty="0">
                <a:solidFill>
                  <a:schemeClr val="bg1"/>
                </a:solidFill>
              </a:rPr>
              <a:t>–</a:t>
            </a:r>
            <a:r>
              <a:rPr lang="ko-KR" altLang="en-US" sz="2800" dirty="0">
                <a:solidFill>
                  <a:schemeClr val="bg1"/>
                </a:solidFill>
              </a:rPr>
              <a:t>주소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영업시간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연락처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리뷰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800" dirty="0" err="1">
                <a:solidFill>
                  <a:schemeClr val="bg1"/>
                </a:solidFill>
              </a:rPr>
              <a:t>구글맵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</a:rPr>
              <a:t>api</a:t>
            </a:r>
            <a:r>
              <a:rPr lang="ko-KR" altLang="en-US" sz="2800" dirty="0">
                <a:solidFill>
                  <a:schemeClr val="bg1"/>
                </a:solidFill>
              </a:rPr>
              <a:t>에서 정보가 부족할 시 네이버 지도나 </a:t>
            </a:r>
            <a:r>
              <a:rPr lang="ko-KR" altLang="en-US" sz="2800" dirty="0" err="1">
                <a:solidFill>
                  <a:schemeClr val="bg1"/>
                </a:solidFill>
              </a:rPr>
              <a:t>카카오맵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</a:rPr>
              <a:t>api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사용 예정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5F6197-E12E-46A2-807C-EBC5EDB67AF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157328" y="4885807"/>
            <a:ext cx="2371060" cy="94770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04F818-04B2-492A-A7C3-6FDFCDB8C857}"/>
              </a:ext>
            </a:extLst>
          </p:cNvPr>
          <p:cNvSpPr txBox="1"/>
          <p:nvPr/>
        </p:nvSpPr>
        <p:spPr>
          <a:xfrm>
            <a:off x="7757161" y="2383186"/>
            <a:ext cx="3703320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지도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 err="1">
                <a:solidFill>
                  <a:schemeClr val="bg1"/>
                </a:solidFill>
              </a:rPr>
              <a:t>구글맵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</a:rPr>
              <a:t>api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활용</a:t>
            </a:r>
            <a:r>
              <a:rPr lang="en-US" altLang="ko-KR" sz="2800" dirty="0">
                <a:solidFill>
                  <a:schemeClr val="bg1"/>
                </a:solidFill>
              </a:rPr>
              <a:t>), </a:t>
            </a:r>
            <a:r>
              <a:rPr lang="ko-KR" altLang="en-US" sz="2800" dirty="0">
                <a:solidFill>
                  <a:schemeClr val="bg1"/>
                </a:solidFill>
              </a:rPr>
              <a:t>해당 장소 표시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8C7D1E-1E5E-4BF1-83E5-1DF8666E1AB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444225" y="2860240"/>
            <a:ext cx="2312936" cy="10375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DED91C-768F-4A94-AB76-80C33C6084BB}"/>
              </a:ext>
            </a:extLst>
          </p:cNvPr>
          <p:cNvSpPr txBox="1"/>
          <p:nvPr/>
        </p:nvSpPr>
        <p:spPr>
          <a:xfrm>
            <a:off x="789100" y="585013"/>
            <a:ext cx="3931920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자세히 버튼 클릭으로 접근 가능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74BC88-CC42-459A-9122-7CB1B5084F69}"/>
              </a:ext>
            </a:extLst>
          </p:cNvPr>
          <p:cNvSpPr txBox="1"/>
          <p:nvPr/>
        </p:nvSpPr>
        <p:spPr>
          <a:xfrm>
            <a:off x="7757161" y="602282"/>
            <a:ext cx="4091939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동물병원</a:t>
            </a:r>
            <a:r>
              <a:rPr lang="en-US" altLang="ko-KR" sz="2800" dirty="0">
                <a:solidFill>
                  <a:schemeClr val="bg1"/>
                </a:solidFill>
              </a:rPr>
              <a:t>/</a:t>
            </a:r>
            <a:r>
              <a:rPr lang="ko-KR" altLang="en-US" sz="2800" dirty="0">
                <a:solidFill>
                  <a:schemeClr val="bg1"/>
                </a:solidFill>
              </a:rPr>
              <a:t>약국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동반장소 모두 동일한 상세 정보 페이지 틀 사용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87A9ED6-3AAC-47E5-9346-5F52836DCA0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584251" y="1294780"/>
            <a:ext cx="6172910" cy="20425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E269365B-23D9-4CAF-B663-913278149DD5}"/>
              </a:ext>
            </a:extLst>
          </p:cNvPr>
          <p:cNvSpPr txBox="1">
            <a:spLocks/>
          </p:cNvSpPr>
          <p:nvPr/>
        </p:nvSpPr>
        <p:spPr>
          <a:xfrm>
            <a:off x="-470891" y="107910"/>
            <a:ext cx="2047568" cy="51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8983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7BC71B61-8E4C-4E6B-99FD-EAAE696A9888}"/>
              </a:ext>
            </a:extLst>
          </p:cNvPr>
          <p:cNvSpPr txBox="1">
            <a:spLocks/>
          </p:cNvSpPr>
          <p:nvPr/>
        </p:nvSpPr>
        <p:spPr>
          <a:xfrm>
            <a:off x="-470891" y="107910"/>
            <a:ext cx="2047568" cy="51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진행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433C0BB-92FF-4A70-A902-D487A1008FCD}"/>
              </a:ext>
            </a:extLst>
          </p:cNvPr>
          <p:cNvSpPr txBox="1">
            <a:spLocks/>
          </p:cNvSpPr>
          <p:nvPr/>
        </p:nvSpPr>
        <p:spPr>
          <a:xfrm>
            <a:off x="838200" y="5517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일정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20207B45-B6E2-419B-AFD0-7B74048B0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31664"/>
              </p:ext>
            </p:extLst>
          </p:nvPr>
        </p:nvGraphicFramePr>
        <p:xfrm>
          <a:off x="2032000" y="2753536"/>
          <a:ext cx="8128000" cy="2889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963">
                  <a:extLst>
                    <a:ext uri="{9D8B030D-6E8A-4147-A177-3AD203B41FA5}">
                      <a16:colId xmlns:a16="http://schemas.microsoft.com/office/drawing/2014/main" val="765703260"/>
                    </a:ext>
                  </a:extLst>
                </a:gridCol>
                <a:gridCol w="5992037">
                  <a:extLst>
                    <a:ext uri="{9D8B030D-6E8A-4147-A177-3AD203B41FA5}">
                      <a16:colId xmlns:a16="http://schemas.microsoft.com/office/drawing/2014/main" val="2133111676"/>
                    </a:ext>
                  </a:extLst>
                </a:gridCol>
              </a:tblGrid>
              <a:tr h="72247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9/10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서버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구축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로그인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회원가입 서비스 개발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87620"/>
                  </a:ext>
                </a:extLst>
              </a:tr>
              <a:tr h="72247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11/12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공유 서비스 개발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880932"/>
                  </a:ext>
                </a:extLst>
              </a:tr>
              <a:tr h="72247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13/14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찾기 서비스 개발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231064"/>
                  </a:ext>
                </a:extLst>
              </a:tr>
              <a:tr h="72247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15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테스트 및 점검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최종 보고서 작성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발표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308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64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7BC71B61-8E4C-4E6B-99FD-EAAE696A9888}"/>
              </a:ext>
            </a:extLst>
          </p:cNvPr>
          <p:cNvSpPr txBox="1">
            <a:spLocks/>
          </p:cNvSpPr>
          <p:nvPr/>
        </p:nvSpPr>
        <p:spPr>
          <a:xfrm>
            <a:off x="-470891" y="107910"/>
            <a:ext cx="2047568" cy="51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진행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433C0BB-92FF-4A70-A902-D487A1008F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역할분담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20207B45-B6E2-419B-AFD0-7B74048B0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28539"/>
              </p:ext>
            </p:extLst>
          </p:nvPr>
        </p:nvGraphicFramePr>
        <p:xfrm>
          <a:off x="2032000" y="2753536"/>
          <a:ext cx="8128000" cy="2889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963">
                  <a:extLst>
                    <a:ext uri="{9D8B030D-6E8A-4147-A177-3AD203B41FA5}">
                      <a16:colId xmlns:a16="http://schemas.microsoft.com/office/drawing/2014/main" val="765703260"/>
                    </a:ext>
                  </a:extLst>
                </a:gridCol>
                <a:gridCol w="5992037">
                  <a:extLst>
                    <a:ext uri="{9D8B030D-6E8A-4147-A177-3AD203B41FA5}">
                      <a16:colId xmlns:a16="http://schemas.microsoft.com/office/drawing/2014/main" val="2133111676"/>
                    </a:ext>
                  </a:extLst>
                </a:gridCol>
              </a:tblGrid>
              <a:tr h="722479">
                <a:tc rowSpan="4">
                  <a:txBody>
                    <a:bodyPr/>
                    <a:lstStyle/>
                    <a:p>
                      <a:pPr lvl="0"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김예빈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전체 기획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보고서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87620"/>
                  </a:ext>
                </a:extLst>
              </a:tr>
              <a:tr h="722479">
                <a:tc vMerge="1"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11/12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서버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구축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로그인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회원가입 서비스 개발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880932"/>
                  </a:ext>
                </a:extLst>
              </a:tr>
              <a:tr h="722479">
                <a:tc vMerge="1"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13/14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찾기 서비스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공유 서비스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상세 정보 페이지 개발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231064"/>
                  </a:ext>
                </a:extLst>
              </a:tr>
              <a:tr h="722479">
                <a:tc vMerge="1">
                  <a:txBody>
                    <a:bodyPr/>
                    <a:lstStyle/>
                    <a:p>
                      <a:pPr lvl="0"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15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테스트 및 점검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발표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308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556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53BD57-2CC1-414C-9DBE-BD23803EF70E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1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E107E6-35C1-41F6-983B-25BCE995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/>
              <a:t>Contents</a:t>
            </a:r>
            <a:endParaRPr lang="ko-KR" altLang="en-US"/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D3033-611E-4238-B205-86CFA9E3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ko-KR" altLang="en-US" sz="2400"/>
              <a:t>개요</a:t>
            </a:r>
            <a:endParaRPr lang="en-US" altLang="ko-KR" sz="2400"/>
          </a:p>
          <a:p>
            <a:r>
              <a:rPr lang="ko-KR" altLang="en-US" sz="2400"/>
              <a:t>내용</a:t>
            </a:r>
            <a:endParaRPr lang="en-US" altLang="ko-KR" sz="2400"/>
          </a:p>
          <a:p>
            <a:r>
              <a:rPr lang="ko-KR" altLang="en-US" sz="2400"/>
              <a:t>진행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152296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Rectangle 191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C653E3-5D33-4D65-87E1-29446466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chemeClr val="bg1"/>
                </a:solidFill>
              </a:rPr>
              <a:t>개요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0CFC4B-ED60-4CA6-8186-3F4DB8A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814" y="2137144"/>
            <a:ext cx="5972038" cy="4135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93E5D726-8AF1-433B-8180-443FE443B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2818" y="2870791"/>
            <a:ext cx="5815368" cy="3401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4355EC87-6C40-4F8B-9CD4-A30FDB451DA4}"/>
              </a:ext>
            </a:extLst>
          </p:cNvPr>
          <p:cNvSpPr txBox="1">
            <a:spLocks/>
          </p:cNvSpPr>
          <p:nvPr/>
        </p:nvSpPr>
        <p:spPr>
          <a:xfrm>
            <a:off x="-470891" y="107910"/>
            <a:ext cx="2047568" cy="51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54563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09A4F-2D96-4ECA-BB04-61CE664D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10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메인 화면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954777-04D4-4D98-B0BF-B481E7E3A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6818472" cy="484869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084834-062A-40F1-8BEA-5DBFEB9C00A7}"/>
              </a:ext>
            </a:extLst>
          </p:cNvPr>
          <p:cNvSpPr txBox="1"/>
          <p:nvPr/>
        </p:nvSpPr>
        <p:spPr>
          <a:xfrm>
            <a:off x="8641080" y="2987040"/>
            <a:ext cx="3093720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이벤트</a:t>
            </a:r>
            <a:r>
              <a:rPr lang="en-US" altLang="ko-KR" sz="2800" dirty="0">
                <a:solidFill>
                  <a:schemeClr val="bg1"/>
                </a:solidFill>
              </a:rPr>
              <a:t>/</a:t>
            </a:r>
            <a:r>
              <a:rPr lang="ko-KR" altLang="en-US" sz="2800" dirty="0">
                <a:solidFill>
                  <a:schemeClr val="bg1"/>
                </a:solidFill>
              </a:rPr>
              <a:t>공지 배너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6B6839-87D9-4995-AB71-4F5B1BCF2FE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467600" y="3248650"/>
            <a:ext cx="117348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83F6A5-7115-4B1B-883D-D860787D6E30}"/>
              </a:ext>
            </a:extLst>
          </p:cNvPr>
          <p:cNvSpPr txBox="1"/>
          <p:nvPr/>
        </p:nvSpPr>
        <p:spPr>
          <a:xfrm>
            <a:off x="8100060" y="5334000"/>
            <a:ext cx="2567940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동물병원</a:t>
            </a:r>
            <a:r>
              <a:rPr lang="en-US" altLang="ko-KR" sz="2800" dirty="0">
                <a:solidFill>
                  <a:schemeClr val="bg1"/>
                </a:solidFill>
              </a:rPr>
              <a:t>/</a:t>
            </a:r>
            <a:r>
              <a:rPr lang="ko-KR" altLang="en-US" sz="2800" dirty="0">
                <a:solidFill>
                  <a:schemeClr val="bg1"/>
                </a:solidFill>
              </a:rPr>
              <a:t>약국 찾기로 이동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5F6197-E12E-46A2-807C-EBC5EDB67AF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766560" y="5811054"/>
            <a:ext cx="1333500" cy="14778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C0632A-0FD2-4AB1-B858-78FE98EBBD92}"/>
              </a:ext>
            </a:extLst>
          </p:cNvPr>
          <p:cNvSpPr txBox="1"/>
          <p:nvPr/>
        </p:nvSpPr>
        <p:spPr>
          <a:xfrm>
            <a:off x="8488680" y="1854008"/>
            <a:ext cx="2484120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메뉴 카테고리 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054F5F1-DA60-43F4-8076-D761018357E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315200" y="2115618"/>
            <a:ext cx="1173480" cy="41422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69C1369-EEB0-4BA5-9C67-42390C999DE2}"/>
              </a:ext>
            </a:extLst>
          </p:cNvPr>
          <p:cNvSpPr txBox="1"/>
          <p:nvPr/>
        </p:nvSpPr>
        <p:spPr>
          <a:xfrm>
            <a:off x="8641080" y="764273"/>
            <a:ext cx="3093720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로그인</a:t>
            </a:r>
            <a:r>
              <a:rPr lang="en-US" altLang="ko-KR" sz="2800" dirty="0">
                <a:solidFill>
                  <a:schemeClr val="bg1"/>
                </a:solidFill>
              </a:rPr>
              <a:t>/</a:t>
            </a:r>
            <a:r>
              <a:rPr lang="ko-KR" altLang="en-US" sz="2800" dirty="0">
                <a:solidFill>
                  <a:schemeClr val="bg1"/>
                </a:solidFill>
              </a:rPr>
              <a:t>회원가입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1B9A4C-25D9-420C-BDA6-E4A513DC54A6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7315200" y="1025883"/>
            <a:ext cx="1325880" cy="108973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제목 1">
            <a:extLst>
              <a:ext uri="{FF2B5EF4-FFF2-40B4-BE49-F238E27FC236}">
                <a16:creationId xmlns:a16="http://schemas.microsoft.com/office/drawing/2014/main" id="{2BD6DE57-AA36-4A5E-83A2-A1CBB7BD5105}"/>
              </a:ext>
            </a:extLst>
          </p:cNvPr>
          <p:cNvSpPr txBox="1">
            <a:spLocks/>
          </p:cNvSpPr>
          <p:nvPr/>
        </p:nvSpPr>
        <p:spPr>
          <a:xfrm>
            <a:off x="-470891" y="107910"/>
            <a:ext cx="2047568" cy="51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6377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09A4F-2D96-4ECA-BB04-61CE664D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동물병원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약국 찾기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EE8F24-2CB0-4F40-ADEB-EB7D94B3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614160" cy="470340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084834-062A-40F1-8BEA-5DBFEB9C00A7}"/>
              </a:ext>
            </a:extLst>
          </p:cNvPr>
          <p:cNvSpPr txBox="1"/>
          <p:nvPr/>
        </p:nvSpPr>
        <p:spPr>
          <a:xfrm>
            <a:off x="8511540" y="1690688"/>
            <a:ext cx="3429000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동물병원</a:t>
            </a:r>
            <a:r>
              <a:rPr lang="en-US" altLang="ko-KR" sz="2800" dirty="0">
                <a:solidFill>
                  <a:schemeClr val="bg1"/>
                </a:solidFill>
              </a:rPr>
              <a:t>/</a:t>
            </a:r>
            <a:r>
              <a:rPr lang="ko-KR" altLang="en-US" sz="2800" dirty="0">
                <a:solidFill>
                  <a:schemeClr val="bg1"/>
                </a:solidFill>
              </a:rPr>
              <a:t>약국 검색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6B6839-87D9-4995-AB71-4F5B1BCF2FE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461760" y="1952298"/>
            <a:ext cx="2049780" cy="114142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83F6A5-7115-4B1B-883D-D860787D6E30}"/>
              </a:ext>
            </a:extLst>
          </p:cNvPr>
          <p:cNvSpPr txBox="1"/>
          <p:nvPr/>
        </p:nvSpPr>
        <p:spPr>
          <a:xfrm>
            <a:off x="7757160" y="4549170"/>
            <a:ext cx="4091940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가까운 순으로 동물병원</a:t>
            </a:r>
            <a:r>
              <a:rPr lang="en-US" altLang="ko-KR" sz="2800" dirty="0">
                <a:solidFill>
                  <a:schemeClr val="bg1"/>
                </a:solidFill>
              </a:rPr>
              <a:t>/</a:t>
            </a:r>
            <a:r>
              <a:rPr lang="ko-KR" altLang="en-US" sz="2800" dirty="0">
                <a:solidFill>
                  <a:schemeClr val="bg1"/>
                </a:solidFill>
              </a:rPr>
              <a:t>약국 리스트</a:t>
            </a:r>
            <a:r>
              <a:rPr lang="en-US" altLang="ko-KR" sz="2800" dirty="0">
                <a:solidFill>
                  <a:schemeClr val="bg1"/>
                </a:solidFill>
              </a:rPr>
              <a:t>(5</a:t>
            </a:r>
            <a:r>
              <a:rPr lang="ko-KR" altLang="en-US" sz="2800" dirty="0">
                <a:solidFill>
                  <a:schemeClr val="bg1"/>
                </a:solidFill>
              </a:rPr>
              <a:t>개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5F6197-E12E-46A2-807C-EBC5EDB67AF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861560" y="5026224"/>
            <a:ext cx="2895600" cy="1410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04F818-04B2-492A-A7C3-6FDFCDB8C857}"/>
              </a:ext>
            </a:extLst>
          </p:cNvPr>
          <p:cNvSpPr txBox="1"/>
          <p:nvPr/>
        </p:nvSpPr>
        <p:spPr>
          <a:xfrm>
            <a:off x="7985760" y="3016251"/>
            <a:ext cx="3703320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지도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 err="1">
                <a:solidFill>
                  <a:schemeClr val="bg1"/>
                </a:solidFill>
              </a:rPr>
              <a:t>구글맵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</a:rPr>
              <a:t>api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활용</a:t>
            </a:r>
            <a:r>
              <a:rPr lang="en-US" altLang="ko-KR" sz="2800" dirty="0">
                <a:solidFill>
                  <a:schemeClr val="bg1"/>
                </a:solidFill>
              </a:rPr>
              <a:t>), </a:t>
            </a:r>
            <a:r>
              <a:rPr lang="ko-KR" altLang="en-US" sz="2800" dirty="0">
                <a:solidFill>
                  <a:schemeClr val="bg1"/>
                </a:solidFill>
              </a:rPr>
              <a:t>동물병원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약국 표시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8C7D1E-1E5E-4BF1-83E5-1DF8666E1AB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096000" y="3493305"/>
            <a:ext cx="1889760" cy="97838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제목 1">
            <a:extLst>
              <a:ext uri="{FF2B5EF4-FFF2-40B4-BE49-F238E27FC236}">
                <a16:creationId xmlns:a16="http://schemas.microsoft.com/office/drawing/2014/main" id="{5032145B-B84E-4593-BB19-10DC184DDA2E}"/>
              </a:ext>
            </a:extLst>
          </p:cNvPr>
          <p:cNvSpPr txBox="1">
            <a:spLocks/>
          </p:cNvSpPr>
          <p:nvPr/>
        </p:nvSpPr>
        <p:spPr>
          <a:xfrm>
            <a:off x="-470891" y="107910"/>
            <a:ext cx="2047568" cy="51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202128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E2C5F8-A4AF-4085-9276-C2FD9F40C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83" y="1690688"/>
            <a:ext cx="6711792" cy="47728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709A4F-2D96-4ECA-BB04-61CE664D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동반장소 찾기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84834-062A-40F1-8BEA-5DBFEB9C00A7}"/>
              </a:ext>
            </a:extLst>
          </p:cNvPr>
          <p:cNvSpPr txBox="1"/>
          <p:nvPr/>
        </p:nvSpPr>
        <p:spPr>
          <a:xfrm>
            <a:off x="8511540" y="1690688"/>
            <a:ext cx="3429000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동반장소 검색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6B6839-87D9-4995-AB71-4F5B1BCF2FE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461760" y="1952298"/>
            <a:ext cx="2049780" cy="114142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83F6A5-7115-4B1B-883D-D860787D6E30}"/>
              </a:ext>
            </a:extLst>
          </p:cNvPr>
          <p:cNvSpPr txBox="1"/>
          <p:nvPr/>
        </p:nvSpPr>
        <p:spPr>
          <a:xfrm>
            <a:off x="7612015" y="4557257"/>
            <a:ext cx="4328525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가까운 순으로 해당 장소 리스트</a:t>
            </a:r>
            <a:r>
              <a:rPr lang="en-US" altLang="ko-KR" sz="2800" dirty="0">
                <a:solidFill>
                  <a:schemeClr val="bg1"/>
                </a:solidFill>
              </a:rPr>
              <a:t>(5</a:t>
            </a:r>
            <a:r>
              <a:rPr lang="ko-KR" altLang="en-US" sz="2800" dirty="0">
                <a:solidFill>
                  <a:schemeClr val="bg1"/>
                </a:solidFill>
              </a:rPr>
              <a:t>개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5F6197-E12E-46A2-807C-EBC5EDB67AF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953000" y="5034311"/>
            <a:ext cx="2659015" cy="1410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04F818-04B2-492A-A7C3-6FDFCDB8C857}"/>
              </a:ext>
            </a:extLst>
          </p:cNvPr>
          <p:cNvSpPr txBox="1"/>
          <p:nvPr/>
        </p:nvSpPr>
        <p:spPr>
          <a:xfrm>
            <a:off x="7985760" y="3016251"/>
            <a:ext cx="3703320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지도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 err="1">
                <a:solidFill>
                  <a:schemeClr val="bg1"/>
                </a:solidFill>
              </a:rPr>
              <a:t>구글맵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</a:rPr>
              <a:t>api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활용</a:t>
            </a:r>
            <a:r>
              <a:rPr lang="en-US" altLang="ko-KR" sz="2800" dirty="0">
                <a:solidFill>
                  <a:schemeClr val="bg1"/>
                </a:solidFill>
              </a:rPr>
              <a:t>), </a:t>
            </a:r>
            <a:r>
              <a:rPr lang="ko-KR" altLang="en-US" sz="2800" dirty="0">
                <a:solidFill>
                  <a:schemeClr val="bg1"/>
                </a:solidFill>
              </a:rPr>
              <a:t>동반장소 표시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8C7D1E-1E5E-4BF1-83E5-1DF8666E1AB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096000" y="3493305"/>
            <a:ext cx="1889760" cy="97838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5C70105F-D49E-4378-8CEB-78522D20D46D}"/>
              </a:ext>
            </a:extLst>
          </p:cNvPr>
          <p:cNvSpPr txBox="1">
            <a:spLocks/>
          </p:cNvSpPr>
          <p:nvPr/>
        </p:nvSpPr>
        <p:spPr>
          <a:xfrm>
            <a:off x="-470891" y="107910"/>
            <a:ext cx="2047568" cy="51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23611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9BEE5C8C-888C-4049-A139-84AA554B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5" y="1637379"/>
            <a:ext cx="6828041" cy="4855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709A4F-2D96-4ECA-BB04-61CE664D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동반장소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3F6A5-7115-4B1B-883D-D860787D6E30}"/>
              </a:ext>
            </a:extLst>
          </p:cNvPr>
          <p:cNvSpPr txBox="1"/>
          <p:nvPr/>
        </p:nvSpPr>
        <p:spPr>
          <a:xfrm>
            <a:off x="7612015" y="4557257"/>
            <a:ext cx="4328525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가까운 순으로 해당 장소 리스트</a:t>
            </a:r>
            <a:r>
              <a:rPr lang="en-US" altLang="ko-KR" sz="2800" dirty="0">
                <a:solidFill>
                  <a:schemeClr val="bg1"/>
                </a:solidFill>
              </a:rPr>
              <a:t>(5</a:t>
            </a:r>
            <a:r>
              <a:rPr lang="ko-KR" altLang="en-US" sz="2800" dirty="0">
                <a:solidFill>
                  <a:schemeClr val="bg1"/>
                </a:solidFill>
              </a:rPr>
              <a:t>개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5F6197-E12E-46A2-807C-EBC5EDB67AF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976037" y="5034311"/>
            <a:ext cx="263597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04F818-04B2-492A-A7C3-6FDFCDB8C857}"/>
              </a:ext>
            </a:extLst>
          </p:cNvPr>
          <p:cNvSpPr txBox="1"/>
          <p:nvPr/>
        </p:nvSpPr>
        <p:spPr>
          <a:xfrm>
            <a:off x="7707531" y="3016251"/>
            <a:ext cx="4328525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자세히 버튼 클릭 시 </a:t>
            </a:r>
            <a:r>
              <a:rPr lang="ko-KR" altLang="en-US" sz="2800" dirty="0" err="1">
                <a:solidFill>
                  <a:schemeClr val="bg1"/>
                </a:solidFill>
              </a:rPr>
              <a:t>별점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후기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세부 정보 확인 가능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8C7D1E-1E5E-4BF1-83E5-1DF8666E1AB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060019" y="3493304"/>
            <a:ext cx="647512" cy="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78363D0A-3BF1-4F2F-9A80-2423C3A4A1B6}"/>
              </a:ext>
            </a:extLst>
          </p:cNvPr>
          <p:cNvSpPr txBox="1">
            <a:spLocks/>
          </p:cNvSpPr>
          <p:nvPr/>
        </p:nvSpPr>
        <p:spPr>
          <a:xfrm>
            <a:off x="-470891" y="107910"/>
            <a:ext cx="2047568" cy="51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42116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B8FD0277-9FFC-4ED7-ADD2-8E61EF9F7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7" y="1690688"/>
            <a:ext cx="6580647" cy="467957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709A4F-2D96-4ECA-BB04-61CE664D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정보 공유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04F818-04B2-492A-A7C3-6FDFCDB8C857}"/>
              </a:ext>
            </a:extLst>
          </p:cNvPr>
          <p:cNvSpPr txBox="1"/>
          <p:nvPr/>
        </p:nvSpPr>
        <p:spPr>
          <a:xfrm>
            <a:off x="7707531" y="1765945"/>
            <a:ext cx="2446562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카테고리 분류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8C7D1E-1E5E-4BF1-83E5-1DF8666E1AB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272761" y="2027555"/>
            <a:ext cx="1434770" cy="12205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730B70-3CAE-4EC2-8144-291FA5ABD64C}"/>
              </a:ext>
            </a:extLst>
          </p:cNvPr>
          <p:cNvSpPr txBox="1"/>
          <p:nvPr/>
        </p:nvSpPr>
        <p:spPr>
          <a:xfrm>
            <a:off x="7590750" y="5994269"/>
            <a:ext cx="3646269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Pagination </a:t>
            </a:r>
            <a:r>
              <a:rPr lang="ko-KR" altLang="en-US" sz="2800" dirty="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146BDF-8131-4DD4-8A84-63A108202B0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486940" y="6156448"/>
            <a:ext cx="3103810" cy="9943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3B722B-5ECB-40D9-B3E4-A370E52CACC3}"/>
              </a:ext>
            </a:extLst>
          </p:cNvPr>
          <p:cNvSpPr txBox="1"/>
          <p:nvPr/>
        </p:nvSpPr>
        <p:spPr>
          <a:xfrm>
            <a:off x="7590750" y="4338753"/>
            <a:ext cx="4307083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10</a:t>
            </a:r>
            <a:r>
              <a:rPr lang="ko-KR" altLang="en-US" sz="2800" dirty="0">
                <a:solidFill>
                  <a:schemeClr val="bg1"/>
                </a:solidFill>
              </a:rPr>
              <a:t>개씩 게시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제목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작성자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작성일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조회수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추천 정보 표시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D2D13C-59C4-41CC-859F-8C808D8130C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954772" y="4815807"/>
            <a:ext cx="2635978" cy="2154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BE348E-22B4-4BF5-816B-7527EA70560F}"/>
              </a:ext>
            </a:extLst>
          </p:cNvPr>
          <p:cNvSpPr txBox="1"/>
          <p:nvPr/>
        </p:nvSpPr>
        <p:spPr>
          <a:xfrm>
            <a:off x="7707531" y="2951946"/>
            <a:ext cx="3646269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관리자 게시글 상단에 배경색 다르게 표시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10064A8-EBDD-4D70-A934-EFC2972C218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390167" y="3429000"/>
            <a:ext cx="1317364" cy="4278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제목 1">
            <a:extLst>
              <a:ext uri="{FF2B5EF4-FFF2-40B4-BE49-F238E27FC236}">
                <a16:creationId xmlns:a16="http://schemas.microsoft.com/office/drawing/2014/main" id="{5BBA2A05-D68C-42D9-A858-9E9C9676AF05}"/>
              </a:ext>
            </a:extLst>
          </p:cNvPr>
          <p:cNvSpPr txBox="1">
            <a:spLocks/>
          </p:cNvSpPr>
          <p:nvPr/>
        </p:nvSpPr>
        <p:spPr>
          <a:xfrm>
            <a:off x="-470891" y="107910"/>
            <a:ext cx="2047568" cy="51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66453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49E0CA5-8BA8-43BE-9B78-D25450380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34" y="1637379"/>
            <a:ext cx="6828041" cy="4855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709A4F-2D96-4ECA-BB04-61CE664D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일상 공유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3F6A5-7115-4B1B-883D-D860787D6E30}"/>
              </a:ext>
            </a:extLst>
          </p:cNvPr>
          <p:cNvSpPr txBox="1"/>
          <p:nvPr/>
        </p:nvSpPr>
        <p:spPr>
          <a:xfrm>
            <a:off x="7590750" y="4338753"/>
            <a:ext cx="4307083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10</a:t>
            </a:r>
            <a:r>
              <a:rPr lang="ko-KR" altLang="en-US" sz="2800" dirty="0">
                <a:solidFill>
                  <a:schemeClr val="bg1"/>
                </a:solidFill>
              </a:rPr>
              <a:t>개씩 게시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제목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작성자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작성일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조회수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추천 정보 표시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5F6197-E12E-46A2-807C-EBC5EDB67AF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954772" y="4815807"/>
            <a:ext cx="2635978" cy="2154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04F818-04B2-492A-A7C3-6FDFCDB8C857}"/>
              </a:ext>
            </a:extLst>
          </p:cNvPr>
          <p:cNvSpPr txBox="1"/>
          <p:nvPr/>
        </p:nvSpPr>
        <p:spPr>
          <a:xfrm>
            <a:off x="7707531" y="2951946"/>
            <a:ext cx="3646269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관리자 게시글 상단에 배경색 다르게 표시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8C7D1E-1E5E-4BF1-83E5-1DF8666E1AB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390167" y="3429000"/>
            <a:ext cx="1317364" cy="4278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F349AC-3F39-4E9F-9DA9-6AACFD46DB68}"/>
              </a:ext>
            </a:extLst>
          </p:cNvPr>
          <p:cNvSpPr txBox="1"/>
          <p:nvPr/>
        </p:nvSpPr>
        <p:spPr>
          <a:xfrm>
            <a:off x="7590750" y="5994269"/>
            <a:ext cx="3646269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Pagination </a:t>
            </a:r>
            <a:r>
              <a:rPr lang="ko-KR" altLang="en-US" sz="2800" dirty="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1390C-8C7A-4110-88EB-E34B7FD8D36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486940" y="6156448"/>
            <a:ext cx="3103810" cy="9943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6FD344-7E1D-412A-88D0-0D5553FFD1ED}"/>
              </a:ext>
            </a:extLst>
          </p:cNvPr>
          <p:cNvSpPr txBox="1"/>
          <p:nvPr/>
        </p:nvSpPr>
        <p:spPr>
          <a:xfrm>
            <a:off x="7707530" y="1765945"/>
            <a:ext cx="4190303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카테고리 게시물에 표시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B6696A8-6DB0-44CF-B102-792944E515D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605516" y="2027555"/>
            <a:ext cx="6102014" cy="20978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제목 1">
            <a:extLst>
              <a:ext uri="{FF2B5EF4-FFF2-40B4-BE49-F238E27FC236}">
                <a16:creationId xmlns:a16="http://schemas.microsoft.com/office/drawing/2014/main" id="{3E985E6A-55B5-447D-A29A-EA81A105512D}"/>
              </a:ext>
            </a:extLst>
          </p:cNvPr>
          <p:cNvSpPr txBox="1">
            <a:spLocks/>
          </p:cNvSpPr>
          <p:nvPr/>
        </p:nvSpPr>
        <p:spPr>
          <a:xfrm>
            <a:off x="-470891" y="107910"/>
            <a:ext cx="2047568" cy="51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37640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290</Words>
  <Application>Microsoft Office PowerPoint</Application>
  <PresentationFormat>와이드스크린</PresentationFormat>
  <Paragraphs>65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Contents</vt:lpstr>
      <vt:lpstr>개요</vt:lpstr>
      <vt:lpstr>메인 화면</vt:lpstr>
      <vt:lpstr>동물병원/약국 찾기</vt:lpstr>
      <vt:lpstr>동반장소 찾기</vt:lpstr>
      <vt:lpstr>동반장소 찾기</vt:lpstr>
      <vt:lpstr>정보 공유</vt:lpstr>
      <vt:lpstr>일상 공유</vt:lpstr>
      <vt:lpstr>상세 정보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김예빈</dc:creator>
  <cp:lastModifiedBy>김예빈</cp:lastModifiedBy>
  <cp:revision>3</cp:revision>
  <dcterms:created xsi:type="dcterms:W3CDTF">2021-10-27T07:41:55Z</dcterms:created>
  <dcterms:modified xsi:type="dcterms:W3CDTF">2023-07-30T11:21:08Z</dcterms:modified>
</cp:coreProperties>
</file>