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FEDE-D4C8-4F30-8F19-DF4A1D775F51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56C-C032-4A77-B467-A552695A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8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FEDE-D4C8-4F30-8F19-DF4A1D775F51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56C-C032-4A77-B467-A552695A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6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FEDE-D4C8-4F30-8F19-DF4A1D775F51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56C-C032-4A77-B467-A552695A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9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FEDE-D4C8-4F30-8F19-DF4A1D775F51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56C-C032-4A77-B467-A552695A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FEDE-D4C8-4F30-8F19-DF4A1D775F51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56C-C032-4A77-B467-A552695A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1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FEDE-D4C8-4F30-8F19-DF4A1D775F51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56C-C032-4A77-B467-A552695A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FEDE-D4C8-4F30-8F19-DF4A1D775F51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56C-C032-4A77-B467-A552695A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0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FEDE-D4C8-4F30-8F19-DF4A1D775F51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56C-C032-4A77-B467-A552695A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03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FEDE-D4C8-4F30-8F19-DF4A1D775F51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56C-C032-4A77-B467-A552695A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7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FEDE-D4C8-4F30-8F19-DF4A1D775F51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56C-C032-4A77-B467-A552695A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FEDE-D4C8-4F30-8F19-DF4A1D775F51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456C-C032-4A77-B467-A552695A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4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FEDE-D4C8-4F30-8F19-DF4A1D775F51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456C-C032-4A77-B467-A552695A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64" y="293491"/>
            <a:ext cx="6400000" cy="61047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9308" y="1094509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macrophage</a:t>
            </a:r>
            <a:r>
              <a:rPr lang="zh-CN" altLang="en-US" dirty="0" smtClean="0"/>
              <a:t>手动注释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49927" y="293491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2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1491" y="623454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Macrophage  ±top50 gene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55" y="1152603"/>
            <a:ext cx="8850068" cy="12043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061855"/>
            <a:ext cx="5282119" cy="1987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2836" y="1385455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文件名：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2836" y="3061855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读取示例：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98804" y="6211669"/>
            <a:ext cx="155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Pct</a:t>
            </a:r>
            <a:r>
              <a:rPr lang="en-US" altLang="zh-CN" dirty="0" smtClean="0"/>
              <a:t> 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组表达的占比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64010" y="5934670"/>
            <a:ext cx="1551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Pct</a:t>
            </a:r>
            <a:r>
              <a:rPr lang="en-US" altLang="zh-CN" dirty="0" smtClean="0"/>
              <a:t> 2</a:t>
            </a:r>
            <a:r>
              <a:rPr lang="zh-CN" altLang="en-US" dirty="0" smtClean="0"/>
              <a:t>：该基因在</a:t>
            </a:r>
            <a:r>
              <a:rPr lang="en-US" altLang="zh-CN" dirty="0"/>
              <a:t>T</a:t>
            </a:r>
            <a:r>
              <a:rPr lang="zh-CN" altLang="en-US" dirty="0" smtClean="0"/>
              <a:t>组表达的占比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655127" y="5169044"/>
            <a:ext cx="443346" cy="104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068291" y="5049750"/>
            <a:ext cx="306698" cy="88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576945" y="5049750"/>
            <a:ext cx="1537855" cy="88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8764" y="5754635"/>
            <a:ext cx="196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Log2 FC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-</a:t>
            </a:r>
            <a:r>
              <a:rPr lang="zh-CN" altLang="en-US" dirty="0" smtClean="0"/>
              <a:t>表示在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组中下调的，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204854" y="632500"/>
            <a:ext cx="1863437" cy="96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68290" y="318372"/>
            <a:ext cx="3934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文件命名格式为</a:t>
            </a:r>
            <a:r>
              <a:rPr lang="en-US" altLang="zh-CN" dirty="0" smtClean="0"/>
              <a:t>C_T_*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*</a:t>
            </a:r>
            <a:r>
              <a:rPr lang="zh-CN" altLang="en-US" dirty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表示文件内容为在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组中下调的</a:t>
            </a:r>
            <a:r>
              <a:rPr lang="en-US" altLang="zh-CN" dirty="0" smtClean="0"/>
              <a:t>top50</a:t>
            </a:r>
            <a:r>
              <a:rPr lang="zh-CN" altLang="en-US" dirty="0" smtClean="0"/>
              <a:t>基因，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表示在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组中上调的</a:t>
            </a:r>
            <a:r>
              <a:rPr lang="en-US" altLang="zh-CN" dirty="0" smtClean="0"/>
              <a:t>top50</a:t>
            </a:r>
            <a:r>
              <a:rPr lang="zh-CN" altLang="en-US" dirty="0" smtClean="0"/>
              <a:t>基因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96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000" y="0"/>
            <a:ext cx="6400000" cy="61428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7636" y="637309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Cancer cell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41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32" y="828396"/>
            <a:ext cx="7866521" cy="41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545" y="302152"/>
            <a:ext cx="6400000" cy="6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0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85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yokino</dc:creator>
  <cp:lastModifiedBy>yokino</cp:lastModifiedBy>
  <cp:revision>2</cp:revision>
  <dcterms:created xsi:type="dcterms:W3CDTF">2022-09-06T13:14:23Z</dcterms:created>
  <dcterms:modified xsi:type="dcterms:W3CDTF">2022-09-06T13:24:19Z</dcterms:modified>
</cp:coreProperties>
</file>