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4"/>
  </p:sldMasterIdLst>
  <p:sldIdLst>
    <p:sldId id="263" r:id="rId5"/>
    <p:sldId id="286" r:id="rId6"/>
    <p:sldId id="264" r:id="rId7"/>
    <p:sldId id="288" r:id="rId8"/>
    <p:sldId id="282" r:id="rId9"/>
    <p:sldId id="281" r:id="rId10"/>
    <p:sldId id="283" r:id="rId11"/>
    <p:sldId id="289" r:id="rId12"/>
    <p:sldId id="284" r:id="rId13"/>
    <p:sldId id="291" r:id="rId14"/>
    <p:sldId id="290" r:id="rId15"/>
    <p:sldId id="28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D01BCB-0EC0-9481-B10C-9F4A0064F6C5}" v="62" dt="2019-04-15T15:13:35.7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n Khong" userId="S::kkhong@avidxchange.com::e4bcccb6-1833-4944-a9ab-ae35504754b7" providerId="AD" clId="Web-{441F5C4D-9119-4995-786A-98196C33DC46}"/>
    <pc:docChg chg="modSld">
      <pc:chgData name="Ken Khong" userId="S::kkhong@avidxchange.com::e4bcccb6-1833-4944-a9ab-ae35504754b7" providerId="AD" clId="Web-{441F5C4D-9119-4995-786A-98196C33DC46}" dt="2019-04-12T08:13:58.718" v="23" actId="20577"/>
      <pc:docMkLst>
        <pc:docMk/>
      </pc:docMkLst>
      <pc:sldChg chg="modSp">
        <pc:chgData name="Ken Khong" userId="S::kkhong@avidxchange.com::e4bcccb6-1833-4944-a9ab-ae35504754b7" providerId="AD" clId="Web-{441F5C4D-9119-4995-786A-98196C33DC46}" dt="2019-04-12T08:12:05.827" v="8" actId="20577"/>
        <pc:sldMkLst>
          <pc:docMk/>
          <pc:sldMk cId="1242554196" sldId="283"/>
        </pc:sldMkLst>
        <pc:spChg chg="mod">
          <ac:chgData name="Ken Khong" userId="S::kkhong@avidxchange.com::e4bcccb6-1833-4944-a9ab-ae35504754b7" providerId="AD" clId="Web-{441F5C4D-9119-4995-786A-98196C33DC46}" dt="2019-04-12T08:12:05.827" v="8" actId="20577"/>
          <ac:spMkLst>
            <pc:docMk/>
            <pc:sldMk cId="1242554196" sldId="283"/>
            <ac:spMk id="3" creationId="{B5D22FE7-C7B7-4B35-A472-6F5C723D615A}"/>
          </ac:spMkLst>
        </pc:spChg>
      </pc:sldChg>
      <pc:sldChg chg="modSp">
        <pc:chgData name="Ken Khong" userId="S::kkhong@avidxchange.com::e4bcccb6-1833-4944-a9ab-ae35504754b7" providerId="AD" clId="Web-{441F5C4D-9119-4995-786A-98196C33DC46}" dt="2019-04-12T08:13:57.156" v="22" actId="20577"/>
        <pc:sldMkLst>
          <pc:docMk/>
          <pc:sldMk cId="405317651" sldId="290"/>
        </pc:sldMkLst>
        <pc:spChg chg="mod">
          <ac:chgData name="Ken Khong" userId="S::kkhong@avidxchange.com::e4bcccb6-1833-4944-a9ab-ae35504754b7" providerId="AD" clId="Web-{441F5C4D-9119-4995-786A-98196C33DC46}" dt="2019-04-12T08:13:36.703" v="12" actId="20577"/>
          <ac:spMkLst>
            <pc:docMk/>
            <pc:sldMk cId="405317651" sldId="290"/>
            <ac:spMk id="3" creationId="{383D3B02-195F-4AE7-B13F-655E51F66E18}"/>
          </ac:spMkLst>
        </pc:spChg>
        <pc:spChg chg="mod">
          <ac:chgData name="Ken Khong" userId="S::kkhong@avidxchange.com::e4bcccb6-1833-4944-a9ab-ae35504754b7" providerId="AD" clId="Web-{441F5C4D-9119-4995-786A-98196C33DC46}" dt="2019-04-12T08:13:46.874" v="15" actId="20577"/>
          <ac:spMkLst>
            <pc:docMk/>
            <pc:sldMk cId="405317651" sldId="290"/>
            <ac:spMk id="4" creationId="{7EB394A6-D970-48A7-B645-14E9D92282FE}"/>
          </ac:spMkLst>
        </pc:spChg>
        <pc:spChg chg="mod">
          <ac:chgData name="Ken Khong" userId="S::kkhong@avidxchange.com::e4bcccb6-1833-4944-a9ab-ae35504754b7" providerId="AD" clId="Web-{441F5C4D-9119-4995-786A-98196C33DC46}" dt="2019-04-12T08:13:53.187" v="19" actId="20577"/>
          <ac:spMkLst>
            <pc:docMk/>
            <pc:sldMk cId="405317651" sldId="290"/>
            <ac:spMk id="5" creationId="{223A4B20-096B-4611-92CD-416741DCB15F}"/>
          </ac:spMkLst>
        </pc:spChg>
        <pc:spChg chg="mod">
          <ac:chgData name="Ken Khong" userId="S::kkhong@avidxchange.com::e4bcccb6-1833-4944-a9ab-ae35504754b7" providerId="AD" clId="Web-{441F5C4D-9119-4995-786A-98196C33DC46}" dt="2019-04-12T08:13:57.156" v="22" actId="20577"/>
          <ac:spMkLst>
            <pc:docMk/>
            <pc:sldMk cId="405317651" sldId="290"/>
            <ac:spMk id="6" creationId="{532CAA5E-17A9-4D8D-A0C1-460BF5EA4855}"/>
          </ac:spMkLst>
        </pc:spChg>
      </pc:sldChg>
    </pc:docChg>
  </pc:docChgLst>
  <pc:docChgLst>
    <pc:chgData name="Norman Parker" userId="S::nparker@avidxchange.com::6da83529-fc35-4811-b893-e48e243a211a" providerId="AD" clId="Web-{6B1B02BA-289C-45A4-B683-07BC5585EF58}"/>
    <pc:docChg chg="delSld modSld sldOrd">
      <pc:chgData name="Norman Parker" userId="S::nparker@avidxchange.com::6da83529-fc35-4811-b893-e48e243a211a" providerId="AD" clId="Web-{6B1B02BA-289C-45A4-B683-07BC5585EF58}" dt="2019-04-12T15:06:23.109" v="103" actId="20577"/>
      <pc:docMkLst>
        <pc:docMk/>
      </pc:docMkLst>
      <pc:sldChg chg="modSp">
        <pc:chgData name="Norman Parker" userId="S::nparker@avidxchange.com::6da83529-fc35-4811-b893-e48e243a211a" providerId="AD" clId="Web-{6B1B02BA-289C-45A4-B683-07BC5585EF58}" dt="2019-04-12T15:06:23.109" v="102" actId="20577"/>
        <pc:sldMkLst>
          <pc:docMk/>
          <pc:sldMk cId="2111552303" sldId="263"/>
        </pc:sldMkLst>
        <pc:spChg chg="mod">
          <ac:chgData name="Norman Parker" userId="S::nparker@avidxchange.com::6da83529-fc35-4811-b893-e48e243a211a" providerId="AD" clId="Web-{6B1B02BA-289C-45A4-B683-07BC5585EF58}" dt="2019-04-12T15:06:23.109" v="102" actId="20577"/>
          <ac:spMkLst>
            <pc:docMk/>
            <pc:sldMk cId="2111552303" sldId="263"/>
            <ac:spMk id="4" creationId="{8BE1B8A2-F783-4404-AAB4-601A8C8BD5D9}"/>
          </ac:spMkLst>
        </pc:spChg>
      </pc:sldChg>
      <pc:sldChg chg="addSp modSp">
        <pc:chgData name="Norman Parker" userId="S::nparker@avidxchange.com::6da83529-fc35-4811-b893-e48e243a211a" providerId="AD" clId="Web-{6B1B02BA-289C-45A4-B683-07BC5585EF58}" dt="2019-04-12T14:51:50.719" v="33" actId="20577"/>
        <pc:sldMkLst>
          <pc:docMk/>
          <pc:sldMk cId="2422690518" sldId="264"/>
        </pc:sldMkLst>
        <pc:spChg chg="mod">
          <ac:chgData name="Norman Parker" userId="S::nparker@avidxchange.com::6da83529-fc35-4811-b893-e48e243a211a" providerId="AD" clId="Web-{6B1B02BA-289C-45A4-B683-07BC5585EF58}" dt="2019-04-12T14:44:53.345" v="9" actId="20577"/>
          <ac:spMkLst>
            <pc:docMk/>
            <pc:sldMk cId="2422690518" sldId="264"/>
            <ac:spMk id="2" creationId="{00000000-0000-0000-0000-000000000000}"/>
          </ac:spMkLst>
        </pc:spChg>
        <pc:spChg chg="mod">
          <ac:chgData name="Norman Parker" userId="S::nparker@avidxchange.com::6da83529-fc35-4811-b893-e48e243a211a" providerId="AD" clId="Web-{6B1B02BA-289C-45A4-B683-07BC5585EF58}" dt="2019-04-12T14:51:50.719" v="33" actId="20577"/>
          <ac:spMkLst>
            <pc:docMk/>
            <pc:sldMk cId="2422690518" sldId="264"/>
            <ac:spMk id="4" creationId="{00000000-0000-0000-0000-000000000000}"/>
          </ac:spMkLst>
        </pc:spChg>
        <pc:spChg chg="add mod">
          <ac:chgData name="Norman Parker" userId="S::nparker@avidxchange.com::6da83529-fc35-4811-b893-e48e243a211a" providerId="AD" clId="Web-{6B1B02BA-289C-45A4-B683-07BC5585EF58}" dt="2019-04-12T14:46:10.470" v="26" actId="1076"/>
          <ac:spMkLst>
            <pc:docMk/>
            <pc:sldMk cId="2422690518" sldId="264"/>
            <ac:spMk id="5" creationId="{A805D36D-8867-419C-8032-2EA92F8F24D7}"/>
          </ac:spMkLst>
        </pc:spChg>
      </pc:sldChg>
      <pc:sldChg chg="modSp del">
        <pc:chgData name="Norman Parker" userId="S::nparker@avidxchange.com::6da83529-fc35-4811-b893-e48e243a211a" providerId="AD" clId="Web-{6B1B02BA-289C-45A4-B683-07BC5585EF58}" dt="2019-04-12T14:53:24.813" v="76"/>
        <pc:sldMkLst>
          <pc:docMk/>
          <pc:sldMk cId="4197677983" sldId="266"/>
        </pc:sldMkLst>
        <pc:spChg chg="mod">
          <ac:chgData name="Norman Parker" userId="S::nparker@avidxchange.com::6da83529-fc35-4811-b893-e48e243a211a" providerId="AD" clId="Web-{6B1B02BA-289C-45A4-B683-07BC5585EF58}" dt="2019-04-12T14:52:51.876" v="73" actId="20577"/>
          <ac:spMkLst>
            <pc:docMk/>
            <pc:sldMk cId="4197677983" sldId="266"/>
            <ac:spMk id="2" creationId="{00000000-0000-0000-0000-000000000000}"/>
          </ac:spMkLst>
        </pc:spChg>
      </pc:sldChg>
      <pc:sldChg chg="ord">
        <pc:chgData name="Norman Parker" userId="S::nparker@avidxchange.com::6da83529-fc35-4811-b893-e48e243a211a" providerId="AD" clId="Web-{6B1B02BA-289C-45A4-B683-07BC5585EF58}" dt="2019-04-12T14:53:34.329" v="77"/>
        <pc:sldMkLst>
          <pc:docMk/>
          <pc:sldMk cId="1282735856" sldId="282"/>
        </pc:sldMkLst>
      </pc:sldChg>
      <pc:sldChg chg="ord">
        <pc:chgData name="Norman Parker" userId="S::nparker@avidxchange.com::6da83529-fc35-4811-b893-e48e243a211a" providerId="AD" clId="Web-{6B1B02BA-289C-45A4-B683-07BC5585EF58}" dt="2019-04-12T14:44:30.064" v="0"/>
        <pc:sldMkLst>
          <pc:docMk/>
          <pc:sldMk cId="2614513562" sldId="286"/>
        </pc:sldMkLst>
      </pc:sldChg>
      <pc:sldChg chg="modSp">
        <pc:chgData name="Norman Parker" userId="S::nparker@avidxchange.com::6da83529-fc35-4811-b893-e48e243a211a" providerId="AD" clId="Web-{6B1B02BA-289C-45A4-B683-07BC5585EF58}" dt="2019-04-12T14:52:15.907" v="42" actId="20577"/>
        <pc:sldMkLst>
          <pc:docMk/>
          <pc:sldMk cId="2215504454" sldId="288"/>
        </pc:sldMkLst>
        <pc:spChg chg="mod">
          <ac:chgData name="Norman Parker" userId="S::nparker@avidxchange.com::6da83529-fc35-4811-b893-e48e243a211a" providerId="AD" clId="Web-{6B1B02BA-289C-45A4-B683-07BC5585EF58}" dt="2019-04-12T14:52:15.907" v="42" actId="20577"/>
          <ac:spMkLst>
            <pc:docMk/>
            <pc:sldMk cId="2215504454" sldId="288"/>
            <ac:spMk id="2" creationId="{00000000-0000-0000-0000-000000000000}"/>
          </ac:spMkLst>
        </pc:spChg>
      </pc:sldChg>
    </pc:docChg>
  </pc:docChgLst>
  <pc:docChgLst>
    <pc:chgData name="Ken Khong" userId="S::kkhong@avidxchange.com::e4bcccb6-1833-4944-a9ab-ae35504754b7" providerId="AD" clId="Web-{89D01BCB-0EC0-9481-B10C-9F4A0064F6C5}"/>
    <pc:docChg chg="modSld">
      <pc:chgData name="Ken Khong" userId="S::kkhong@avidxchange.com::e4bcccb6-1833-4944-a9ab-ae35504754b7" providerId="AD" clId="Web-{89D01BCB-0EC0-9481-B10C-9F4A0064F6C5}" dt="2019-04-15T15:13:35.736" v="124" actId="20577"/>
      <pc:docMkLst>
        <pc:docMk/>
      </pc:docMkLst>
      <pc:sldChg chg="modSp">
        <pc:chgData name="Ken Khong" userId="S::kkhong@avidxchange.com::e4bcccb6-1833-4944-a9ab-ae35504754b7" providerId="AD" clId="Web-{89D01BCB-0EC0-9481-B10C-9F4A0064F6C5}" dt="2019-04-15T15:13:35.721" v="123" actId="20577"/>
        <pc:sldMkLst>
          <pc:docMk/>
          <pc:sldMk cId="4133862402" sldId="284"/>
        </pc:sldMkLst>
        <pc:spChg chg="mod">
          <ac:chgData name="Ken Khong" userId="S::kkhong@avidxchange.com::e4bcccb6-1833-4944-a9ab-ae35504754b7" providerId="AD" clId="Web-{89D01BCB-0EC0-9481-B10C-9F4A0064F6C5}" dt="2019-04-15T15:13:35.721" v="123" actId="20577"/>
          <ac:spMkLst>
            <pc:docMk/>
            <pc:sldMk cId="4133862402" sldId="284"/>
            <ac:spMk id="3" creationId="{3ACC5B33-9227-494A-A1E8-CA96447250FA}"/>
          </ac:spMkLst>
        </pc:spChg>
      </pc:sldChg>
    </pc:docChg>
  </pc:docChgLst>
  <pc:docChgLst>
    <pc:chgData name="Norman Parker" userId="S::nparker@avidxchange.com::6da83529-fc35-4811-b893-e48e243a211a" providerId="AD" clId="Web-{94297085-70F8-4278-988B-466355F88407}"/>
    <pc:docChg chg="addSld delSld modSld sldOrd">
      <pc:chgData name="Norman Parker" userId="S::nparker@avidxchange.com::6da83529-fc35-4811-b893-e48e243a211a" providerId="AD" clId="Web-{94297085-70F8-4278-988B-466355F88407}" dt="2019-04-12T08:00:21.303" v="2232" actId="20577"/>
      <pc:docMkLst>
        <pc:docMk/>
      </pc:docMkLst>
      <pc:sldChg chg="addSp delSp modSp ord">
        <pc:chgData name="Norman Parker" userId="S::nparker@avidxchange.com::6da83529-fc35-4811-b893-e48e243a211a" providerId="AD" clId="Web-{94297085-70F8-4278-988B-466355F88407}" dt="2019-04-12T06:58:21.767" v="1167" actId="20577"/>
        <pc:sldMkLst>
          <pc:docMk/>
          <pc:sldMk cId="2422690518" sldId="264"/>
        </pc:sldMkLst>
        <pc:spChg chg="mod">
          <ac:chgData name="Norman Parker" userId="S::nparker@avidxchange.com::6da83529-fc35-4811-b893-e48e243a211a" providerId="AD" clId="Web-{94297085-70F8-4278-988B-466355F88407}" dt="2019-04-12T06:53:53.171" v="887" actId="20577"/>
          <ac:spMkLst>
            <pc:docMk/>
            <pc:sldMk cId="2422690518" sldId="264"/>
            <ac:spMk id="2" creationId="{00000000-0000-0000-0000-000000000000}"/>
          </ac:spMkLst>
        </pc:spChg>
        <pc:spChg chg="mod">
          <ac:chgData name="Norman Parker" userId="S::nparker@avidxchange.com::6da83529-fc35-4811-b893-e48e243a211a" providerId="AD" clId="Web-{94297085-70F8-4278-988B-466355F88407}" dt="2019-04-12T06:58:21.767" v="1167" actId="20577"/>
          <ac:spMkLst>
            <pc:docMk/>
            <pc:sldMk cId="2422690518" sldId="264"/>
            <ac:spMk id="4" creationId="{00000000-0000-0000-0000-000000000000}"/>
          </ac:spMkLst>
        </pc:spChg>
        <pc:spChg chg="add del mod">
          <ac:chgData name="Norman Parker" userId="S::nparker@avidxchange.com::6da83529-fc35-4811-b893-e48e243a211a" providerId="AD" clId="Web-{94297085-70F8-4278-988B-466355F88407}" dt="2019-04-12T06:37:28.164" v="375"/>
          <ac:spMkLst>
            <pc:docMk/>
            <pc:sldMk cId="2422690518" sldId="264"/>
            <ac:spMk id="6" creationId="{E01D091D-2222-4182-AC0E-E511E7586A70}"/>
          </ac:spMkLst>
        </pc:spChg>
        <pc:picChg chg="add mod">
          <ac:chgData name="Norman Parker" userId="S::nparker@avidxchange.com::6da83529-fc35-4811-b893-e48e243a211a" providerId="AD" clId="Web-{94297085-70F8-4278-988B-466355F88407}" dt="2019-04-12T06:37:22.883" v="374" actId="1076"/>
          <ac:picMkLst>
            <pc:docMk/>
            <pc:sldMk cId="2422690518" sldId="264"/>
            <ac:picMk id="3" creationId="{60BD05D4-B917-4221-8122-A721F53037D2}"/>
          </ac:picMkLst>
        </pc:picChg>
      </pc:sldChg>
      <pc:sldChg chg="modSp">
        <pc:chgData name="Norman Parker" userId="S::nparker@avidxchange.com::6da83529-fc35-4811-b893-e48e243a211a" providerId="AD" clId="Web-{94297085-70F8-4278-988B-466355F88407}" dt="2019-04-12T07:09:26.909" v="1181" actId="20577"/>
        <pc:sldMkLst>
          <pc:docMk/>
          <pc:sldMk cId="4197677983" sldId="266"/>
        </pc:sldMkLst>
        <pc:spChg chg="mod">
          <ac:chgData name="Norman Parker" userId="S::nparker@avidxchange.com::6da83529-fc35-4811-b893-e48e243a211a" providerId="AD" clId="Web-{94297085-70F8-4278-988B-466355F88407}" dt="2019-04-12T07:09:26.909" v="1181" actId="20577"/>
          <ac:spMkLst>
            <pc:docMk/>
            <pc:sldMk cId="4197677983" sldId="266"/>
            <ac:spMk id="3" creationId="{A69EE5EA-7CCE-4686-B908-DA23AD00E487}"/>
          </ac:spMkLst>
        </pc:spChg>
      </pc:sldChg>
      <pc:sldChg chg="addSp delSp modSp">
        <pc:chgData name="Norman Parker" userId="S::nparker@avidxchange.com::6da83529-fc35-4811-b893-e48e243a211a" providerId="AD" clId="Web-{94297085-70F8-4278-988B-466355F88407}" dt="2019-04-12T06:51:35.863" v="762" actId="1076"/>
        <pc:sldMkLst>
          <pc:docMk/>
          <pc:sldMk cId="1282735856" sldId="282"/>
        </pc:sldMkLst>
        <pc:spChg chg="add mod">
          <ac:chgData name="Norman Parker" userId="S::nparker@avidxchange.com::6da83529-fc35-4811-b893-e48e243a211a" providerId="AD" clId="Web-{94297085-70F8-4278-988B-466355F88407}" dt="2019-04-12T06:16:09.405" v="114" actId="1076"/>
          <ac:spMkLst>
            <pc:docMk/>
            <pc:sldMk cId="1282735856" sldId="282"/>
            <ac:spMk id="2" creationId="{5808BA4C-7195-4D9A-99CE-167E27974DBC}"/>
          </ac:spMkLst>
        </pc:spChg>
        <pc:spChg chg="mod">
          <ac:chgData name="Norman Parker" userId="S::nparker@avidxchange.com::6da83529-fc35-4811-b893-e48e243a211a" providerId="AD" clId="Web-{94297085-70F8-4278-988B-466355F88407}" dt="2019-04-12T06:16:27.046" v="129" actId="20577"/>
          <ac:spMkLst>
            <pc:docMk/>
            <pc:sldMk cId="1282735856" sldId="282"/>
            <ac:spMk id="3" creationId="{FEAEF1BE-E0DB-48E0-A74B-7F660AB7818A}"/>
          </ac:spMkLst>
        </pc:spChg>
        <pc:spChg chg="del">
          <ac:chgData name="Norman Parker" userId="S::nparker@avidxchange.com::6da83529-fc35-4811-b893-e48e243a211a" providerId="AD" clId="Web-{94297085-70F8-4278-988B-466355F88407}" dt="2019-04-12T06:07:16.403" v="0"/>
          <ac:spMkLst>
            <pc:docMk/>
            <pc:sldMk cId="1282735856" sldId="282"/>
            <ac:spMk id="4" creationId="{086B0F48-3C13-4683-B682-F87872B74406}"/>
          </ac:spMkLst>
        </pc:spChg>
        <pc:spChg chg="add mod">
          <ac:chgData name="Norman Parker" userId="S::nparker@avidxchange.com::6da83529-fc35-4811-b893-e48e243a211a" providerId="AD" clId="Web-{94297085-70F8-4278-988B-466355F88407}" dt="2019-04-12T06:16:09.420" v="115" actId="1076"/>
          <ac:spMkLst>
            <pc:docMk/>
            <pc:sldMk cId="1282735856" sldId="282"/>
            <ac:spMk id="5" creationId="{C9B99B5D-3A77-4BDF-A992-94D6D2AAB614}"/>
          </ac:spMkLst>
        </pc:spChg>
        <pc:spChg chg="add del mod">
          <ac:chgData name="Norman Parker" userId="S::nparker@avidxchange.com::6da83529-fc35-4811-b893-e48e243a211a" providerId="AD" clId="Web-{94297085-70F8-4278-988B-466355F88407}" dt="2019-04-12T06:09:51.232" v="37"/>
          <ac:spMkLst>
            <pc:docMk/>
            <pc:sldMk cId="1282735856" sldId="282"/>
            <ac:spMk id="6" creationId="{73912228-9927-406E-8E6F-FEE14DF51280}"/>
          </ac:spMkLst>
        </pc:spChg>
        <pc:spChg chg="add del mod">
          <ac:chgData name="Norman Parker" userId="S::nparker@avidxchange.com::6da83529-fc35-4811-b893-e48e243a211a" providerId="AD" clId="Web-{94297085-70F8-4278-988B-466355F88407}" dt="2019-04-12T06:09:49.264" v="36"/>
          <ac:spMkLst>
            <pc:docMk/>
            <pc:sldMk cId="1282735856" sldId="282"/>
            <ac:spMk id="7" creationId="{549C7242-A24D-404A-9D8B-EBFFF54EEFA7}"/>
          </ac:spMkLst>
        </pc:spChg>
        <pc:spChg chg="add mod">
          <ac:chgData name="Norman Parker" userId="S::nparker@avidxchange.com::6da83529-fc35-4811-b893-e48e243a211a" providerId="AD" clId="Web-{94297085-70F8-4278-988B-466355F88407}" dt="2019-04-12T06:16:09.420" v="116" actId="1076"/>
          <ac:spMkLst>
            <pc:docMk/>
            <pc:sldMk cId="1282735856" sldId="282"/>
            <ac:spMk id="8" creationId="{3E437400-C9A6-43DC-8A5D-D1E368A4B4A0}"/>
          </ac:spMkLst>
        </pc:spChg>
        <pc:spChg chg="add mod">
          <ac:chgData name="Norman Parker" userId="S::nparker@avidxchange.com::6da83529-fc35-4811-b893-e48e243a211a" providerId="AD" clId="Web-{94297085-70F8-4278-988B-466355F88407}" dt="2019-04-12T06:16:09.436" v="117" actId="1076"/>
          <ac:spMkLst>
            <pc:docMk/>
            <pc:sldMk cId="1282735856" sldId="282"/>
            <ac:spMk id="9" creationId="{394004DB-F74E-4B13-967E-31270E25CADE}"/>
          </ac:spMkLst>
        </pc:spChg>
        <pc:spChg chg="add mod">
          <ac:chgData name="Norman Parker" userId="S::nparker@avidxchange.com::6da83529-fc35-4811-b893-e48e243a211a" providerId="AD" clId="Web-{94297085-70F8-4278-988B-466355F88407}" dt="2019-04-12T06:16:09.452" v="118" actId="1076"/>
          <ac:spMkLst>
            <pc:docMk/>
            <pc:sldMk cId="1282735856" sldId="282"/>
            <ac:spMk id="10" creationId="{EDA7052D-6394-43E1-95B0-3D286A1B5AF4}"/>
          </ac:spMkLst>
        </pc:spChg>
        <pc:spChg chg="add del mod">
          <ac:chgData name="Norman Parker" userId="S::nparker@avidxchange.com::6da83529-fc35-4811-b893-e48e243a211a" providerId="AD" clId="Web-{94297085-70F8-4278-988B-466355F88407}" dt="2019-04-12T06:21:10.358" v="136"/>
          <ac:spMkLst>
            <pc:docMk/>
            <pc:sldMk cId="1282735856" sldId="282"/>
            <ac:spMk id="13" creationId="{94D04DE9-852D-41CA-ABE8-9710247D6AEC}"/>
          </ac:spMkLst>
        </pc:spChg>
        <pc:spChg chg="add mod">
          <ac:chgData name="Norman Parker" userId="S::nparker@avidxchange.com::6da83529-fc35-4811-b893-e48e243a211a" providerId="AD" clId="Web-{94297085-70F8-4278-988B-466355F88407}" dt="2019-04-12T06:22:21.343" v="169" actId="20577"/>
          <ac:spMkLst>
            <pc:docMk/>
            <pc:sldMk cId="1282735856" sldId="282"/>
            <ac:spMk id="15" creationId="{0421699D-5ABE-4DAB-A0B4-0AFC489BF61D}"/>
          </ac:spMkLst>
        </pc:spChg>
        <pc:spChg chg="add del mod">
          <ac:chgData name="Norman Parker" userId="S::nparker@avidxchange.com::6da83529-fc35-4811-b893-e48e243a211a" providerId="AD" clId="Web-{94297085-70F8-4278-988B-466355F88407}" dt="2019-04-12T06:48:32.392" v="752"/>
          <ac:spMkLst>
            <pc:docMk/>
            <pc:sldMk cId="1282735856" sldId="282"/>
            <ac:spMk id="16" creationId="{8C93DD9C-BF1D-4637-A7E0-5CC7CC3B1018}"/>
          </ac:spMkLst>
        </pc:spChg>
        <pc:spChg chg="add mod">
          <ac:chgData name="Norman Parker" userId="S::nparker@avidxchange.com::6da83529-fc35-4811-b893-e48e243a211a" providerId="AD" clId="Web-{94297085-70F8-4278-988B-466355F88407}" dt="2019-04-12T06:51:35.863" v="762" actId="1076"/>
          <ac:spMkLst>
            <pc:docMk/>
            <pc:sldMk cId="1282735856" sldId="282"/>
            <ac:spMk id="17" creationId="{6B826EA7-F0DC-4AF6-8D4E-3EBBB0BB2230}"/>
          </ac:spMkLst>
        </pc:spChg>
        <pc:spChg chg="add mod">
          <ac:chgData name="Norman Parker" userId="S::nparker@avidxchange.com::6da83529-fc35-4811-b893-e48e243a211a" providerId="AD" clId="Web-{94297085-70F8-4278-988B-466355F88407}" dt="2019-04-12T06:51:32.394" v="761" actId="1076"/>
          <ac:spMkLst>
            <pc:docMk/>
            <pc:sldMk cId="1282735856" sldId="282"/>
            <ac:spMk id="18" creationId="{36EE445A-66FB-49ED-A9E9-DD7704AE3BB1}"/>
          </ac:spMkLst>
        </pc:spChg>
        <pc:picChg chg="add del mod">
          <ac:chgData name="Norman Parker" userId="S::nparker@avidxchange.com::6da83529-fc35-4811-b893-e48e243a211a" providerId="AD" clId="Web-{94297085-70F8-4278-988B-466355F88407}" dt="2019-04-12T06:46:39.392" v="749"/>
          <ac:picMkLst>
            <pc:docMk/>
            <pc:sldMk cId="1282735856" sldId="282"/>
            <ac:picMk id="11" creationId="{FBA3FBD1-D6FC-47CB-BD27-816E24C824CE}"/>
          </ac:picMkLst>
        </pc:picChg>
      </pc:sldChg>
      <pc:sldChg chg="modSp">
        <pc:chgData name="Norman Parker" userId="S::nparker@avidxchange.com::6da83529-fc35-4811-b893-e48e243a211a" providerId="AD" clId="Web-{94297085-70F8-4278-988B-466355F88407}" dt="2019-04-12T07:22:34.004" v="1238" actId="20577"/>
        <pc:sldMkLst>
          <pc:docMk/>
          <pc:sldMk cId="1242554196" sldId="283"/>
        </pc:sldMkLst>
        <pc:spChg chg="mod">
          <ac:chgData name="Norman Parker" userId="S::nparker@avidxchange.com::6da83529-fc35-4811-b893-e48e243a211a" providerId="AD" clId="Web-{94297085-70F8-4278-988B-466355F88407}" dt="2019-04-12T07:15:09.446" v="1191" actId="20577"/>
          <ac:spMkLst>
            <pc:docMk/>
            <pc:sldMk cId="1242554196" sldId="283"/>
            <ac:spMk id="2" creationId="{3009944F-5022-42DC-ACBC-BEBDFA16F220}"/>
          </ac:spMkLst>
        </pc:spChg>
        <pc:spChg chg="mod">
          <ac:chgData name="Norman Parker" userId="S::nparker@avidxchange.com::6da83529-fc35-4811-b893-e48e243a211a" providerId="AD" clId="Web-{94297085-70F8-4278-988B-466355F88407}" dt="2019-04-12T07:22:34.004" v="1238" actId="20577"/>
          <ac:spMkLst>
            <pc:docMk/>
            <pc:sldMk cId="1242554196" sldId="283"/>
            <ac:spMk id="3" creationId="{B5D22FE7-C7B7-4B35-A472-6F5C723D615A}"/>
          </ac:spMkLst>
        </pc:spChg>
      </pc:sldChg>
      <pc:sldChg chg="modSp ord">
        <pc:chgData name="Norman Parker" userId="S::nparker@avidxchange.com::6da83529-fc35-4811-b893-e48e243a211a" providerId="AD" clId="Web-{94297085-70F8-4278-988B-466355F88407}" dt="2019-04-12T07:23:25.598" v="1274" actId="20577"/>
        <pc:sldMkLst>
          <pc:docMk/>
          <pc:sldMk cId="4133862402" sldId="284"/>
        </pc:sldMkLst>
        <pc:spChg chg="mod">
          <ac:chgData name="Norman Parker" userId="S::nparker@avidxchange.com::6da83529-fc35-4811-b893-e48e243a211a" providerId="AD" clId="Web-{94297085-70F8-4278-988B-466355F88407}" dt="2019-04-12T07:23:25.598" v="1274" actId="20577"/>
          <ac:spMkLst>
            <pc:docMk/>
            <pc:sldMk cId="4133862402" sldId="284"/>
            <ac:spMk id="2" creationId="{78294333-40D1-4CAD-ACD3-7425F9384367}"/>
          </ac:spMkLst>
        </pc:spChg>
      </pc:sldChg>
      <pc:sldChg chg="addSp delSp modSp new ord">
        <pc:chgData name="Norman Parker" userId="S::nparker@avidxchange.com::6da83529-fc35-4811-b893-e48e243a211a" providerId="AD" clId="Web-{94297085-70F8-4278-988B-466355F88407}" dt="2019-04-12T06:39:33.461" v="389" actId="1076"/>
        <pc:sldMkLst>
          <pc:docMk/>
          <pc:sldMk cId="2614513562" sldId="286"/>
        </pc:sldMkLst>
        <pc:spChg chg="mod">
          <ac:chgData name="Norman Parker" userId="S::nparker@avidxchange.com::6da83529-fc35-4811-b893-e48e243a211a" providerId="AD" clId="Web-{94297085-70F8-4278-988B-466355F88407}" dt="2019-04-12T06:25:41.538" v="182" actId="20577"/>
          <ac:spMkLst>
            <pc:docMk/>
            <pc:sldMk cId="2614513562" sldId="286"/>
            <ac:spMk id="2" creationId="{41D1D993-451E-4457-9B41-2B3ED3A23919}"/>
          </ac:spMkLst>
        </pc:spChg>
        <pc:spChg chg="add del mod">
          <ac:chgData name="Norman Parker" userId="S::nparker@avidxchange.com::6da83529-fc35-4811-b893-e48e243a211a" providerId="AD" clId="Web-{94297085-70F8-4278-988B-466355F88407}" dt="2019-04-12T06:39:23.383" v="386"/>
          <ac:spMkLst>
            <pc:docMk/>
            <pc:sldMk cId="2614513562" sldId="286"/>
            <ac:spMk id="1789" creationId="{FE899389-A34A-4AAC-BC62-1ACFAF155F4E}"/>
          </ac:spMkLst>
        </pc:spChg>
        <pc:graphicFrameChg chg="add mod modGraphic">
          <ac:chgData name="Norman Parker" userId="S::nparker@avidxchange.com::6da83529-fc35-4811-b893-e48e243a211a" providerId="AD" clId="Web-{94297085-70F8-4278-988B-466355F88407}" dt="2019-04-12T06:32:25.351" v="201" actId="1076"/>
          <ac:graphicFrameMkLst>
            <pc:docMk/>
            <pc:sldMk cId="2614513562" sldId="286"/>
            <ac:graphicFrameMk id="3" creationId="{DC488ED6-19D8-4D67-B9B7-56E1FDBA45C2}"/>
          </ac:graphicFrameMkLst>
        </pc:graphicFrameChg>
        <pc:picChg chg="add">
          <ac:chgData name="Norman Parker" userId="S::nparker@avidxchange.com::6da83529-fc35-4811-b893-e48e243a211a" providerId="AD" clId="Web-{94297085-70F8-4278-988B-466355F88407}" dt="2019-04-12T06:37:46.477" v="376"/>
          <ac:picMkLst>
            <pc:docMk/>
            <pc:sldMk cId="2614513562" sldId="286"/>
            <ac:picMk id="1786" creationId="{B612FDD5-773C-4B2D-A237-5CABC3737D00}"/>
          </ac:picMkLst>
        </pc:picChg>
        <pc:picChg chg="add mod">
          <ac:chgData name="Norman Parker" userId="S::nparker@avidxchange.com::6da83529-fc35-4811-b893-e48e243a211a" providerId="AD" clId="Web-{94297085-70F8-4278-988B-466355F88407}" dt="2019-04-12T06:39:33.461" v="389" actId="1076"/>
          <ac:picMkLst>
            <pc:docMk/>
            <pc:sldMk cId="2614513562" sldId="286"/>
            <ac:picMk id="1787" creationId="{DD777C72-0313-4D1D-8FCC-B41F85738402}"/>
          </ac:picMkLst>
        </pc:picChg>
      </pc:sldChg>
      <pc:sldChg chg="modSp new del">
        <pc:chgData name="Norman Parker" userId="S::nparker@avidxchange.com::6da83529-fc35-4811-b893-e48e243a211a" providerId="AD" clId="Web-{94297085-70F8-4278-988B-466355F88407}" dt="2019-04-12T06:53:45.702" v="886"/>
        <pc:sldMkLst>
          <pc:docMk/>
          <pc:sldMk cId="2277462287" sldId="287"/>
        </pc:sldMkLst>
        <pc:spChg chg="mod">
          <ac:chgData name="Norman Parker" userId="S::nparker@avidxchange.com::6da83529-fc35-4811-b893-e48e243a211a" providerId="AD" clId="Web-{94297085-70F8-4278-988B-466355F88407}" dt="2019-04-12T06:53:20.171" v="846" actId="20577"/>
          <ac:spMkLst>
            <pc:docMk/>
            <pc:sldMk cId="2277462287" sldId="287"/>
            <ac:spMk id="2" creationId="{29FDD983-46E9-413F-B2E6-A94A7A6D4F83}"/>
          </ac:spMkLst>
        </pc:spChg>
        <pc:spChg chg="mod">
          <ac:chgData name="Norman Parker" userId="S::nparker@avidxchange.com::6da83529-fc35-4811-b893-e48e243a211a" providerId="AD" clId="Web-{94297085-70F8-4278-988B-466355F88407}" dt="2019-04-12T06:53:31.546" v="881" actId="20577"/>
          <ac:spMkLst>
            <pc:docMk/>
            <pc:sldMk cId="2277462287" sldId="287"/>
            <ac:spMk id="3" creationId="{21E60C6B-8910-4F4A-997C-BFEF94A6F4CD}"/>
          </ac:spMkLst>
        </pc:spChg>
      </pc:sldChg>
      <pc:sldChg chg="addSp delSp modSp add replId">
        <pc:chgData name="Norman Parker" userId="S::nparker@avidxchange.com::6da83529-fc35-4811-b893-e48e243a211a" providerId="AD" clId="Web-{94297085-70F8-4278-988B-466355F88407}" dt="2019-04-12T08:00:20.771" v="2230" actId="20577"/>
        <pc:sldMkLst>
          <pc:docMk/>
          <pc:sldMk cId="2215504454" sldId="288"/>
        </pc:sldMkLst>
        <pc:spChg chg="add del mod">
          <ac:chgData name="Norman Parker" userId="S::nparker@avidxchange.com::6da83529-fc35-4811-b893-e48e243a211a" providerId="AD" clId="Web-{94297085-70F8-4278-988B-466355F88407}" dt="2019-04-12T07:59:36.428" v="2223"/>
          <ac:spMkLst>
            <pc:docMk/>
            <pc:sldMk cId="2215504454" sldId="288"/>
            <ac:spMk id="3" creationId="{98A62FF5-3DC8-43DA-869D-F5459D9D2F7F}"/>
          </ac:spMkLst>
        </pc:spChg>
        <pc:spChg chg="mod">
          <ac:chgData name="Norman Parker" userId="S::nparker@avidxchange.com::6da83529-fc35-4811-b893-e48e243a211a" providerId="AD" clId="Web-{94297085-70F8-4278-988B-466355F88407}" dt="2019-04-12T06:56:12.374" v="1153" actId="20577"/>
          <ac:spMkLst>
            <pc:docMk/>
            <pc:sldMk cId="2215504454" sldId="288"/>
            <ac:spMk id="4" creationId="{00000000-0000-0000-0000-000000000000}"/>
          </ac:spMkLst>
        </pc:spChg>
        <pc:spChg chg="add del mod">
          <ac:chgData name="Norman Parker" userId="S::nparker@avidxchange.com::6da83529-fc35-4811-b893-e48e243a211a" providerId="AD" clId="Web-{94297085-70F8-4278-988B-466355F88407}" dt="2019-04-12T07:09:32.628" v="1183"/>
          <ac:spMkLst>
            <pc:docMk/>
            <pc:sldMk cId="2215504454" sldId="288"/>
            <ac:spMk id="5" creationId="{3D89B3DE-9720-4CFA-A910-8CE9757D3E19}"/>
          </ac:spMkLst>
        </pc:spChg>
        <pc:spChg chg="add del mod">
          <ac:chgData name="Norman Parker" userId="S::nparker@avidxchange.com::6da83529-fc35-4811-b893-e48e243a211a" providerId="AD" clId="Web-{94297085-70F8-4278-988B-466355F88407}" dt="2019-04-12T07:59:35.224" v="2222"/>
          <ac:spMkLst>
            <pc:docMk/>
            <pc:sldMk cId="2215504454" sldId="288"/>
            <ac:spMk id="5" creationId="{9A4B8B14-A6F5-4613-9740-C389885F1F58}"/>
          </ac:spMkLst>
        </pc:spChg>
        <pc:spChg chg="add del mod">
          <ac:chgData name="Norman Parker" userId="S::nparker@avidxchange.com::6da83529-fc35-4811-b893-e48e243a211a" providerId="AD" clId="Web-{94297085-70F8-4278-988B-466355F88407}" dt="2019-04-12T07:59:34.162" v="2221"/>
          <ac:spMkLst>
            <pc:docMk/>
            <pc:sldMk cId="2215504454" sldId="288"/>
            <ac:spMk id="6" creationId="{76FD9933-53D6-4295-A8F3-C6B2C0CA7010}"/>
          </ac:spMkLst>
        </pc:spChg>
        <pc:spChg chg="add del mod">
          <ac:chgData name="Norman Parker" userId="S::nparker@avidxchange.com::6da83529-fc35-4811-b893-e48e243a211a" providerId="AD" clId="Web-{94297085-70F8-4278-988B-466355F88407}" dt="2019-04-12T07:59:32.943" v="2220"/>
          <ac:spMkLst>
            <pc:docMk/>
            <pc:sldMk cId="2215504454" sldId="288"/>
            <ac:spMk id="7" creationId="{7EC34F32-AAFB-4F3A-BD36-5D53FFB01A8E}"/>
          </ac:spMkLst>
        </pc:spChg>
        <pc:spChg chg="add mod">
          <ac:chgData name="Norman Parker" userId="S::nparker@avidxchange.com::6da83529-fc35-4811-b893-e48e243a211a" providerId="AD" clId="Web-{94297085-70F8-4278-988B-466355F88407}" dt="2019-04-12T08:00:20.771" v="2230" actId="20577"/>
          <ac:spMkLst>
            <pc:docMk/>
            <pc:sldMk cId="2215504454" sldId="288"/>
            <ac:spMk id="9" creationId="{624D3F7A-8DA8-4241-AC41-EF6A37562CAC}"/>
          </ac:spMkLst>
        </pc:spChg>
        <pc:picChg chg="del">
          <ac:chgData name="Norman Parker" userId="S::nparker@avidxchange.com::6da83529-fc35-4811-b893-e48e243a211a" providerId="AD" clId="Web-{94297085-70F8-4278-988B-466355F88407}" dt="2019-04-12T07:09:34.768" v="1184"/>
          <ac:picMkLst>
            <pc:docMk/>
            <pc:sldMk cId="2215504454" sldId="288"/>
            <ac:picMk id="3" creationId="{60BD05D4-B917-4221-8122-A721F53037D2}"/>
          </ac:picMkLst>
        </pc:picChg>
      </pc:sldChg>
      <pc:sldChg chg="modSp new">
        <pc:chgData name="Norman Parker" userId="S::nparker@avidxchange.com::6da83529-fc35-4811-b893-e48e243a211a" providerId="AD" clId="Web-{94297085-70F8-4278-988B-466355F88407}" dt="2019-04-12T07:22:56.708" v="1263" actId="20577"/>
        <pc:sldMkLst>
          <pc:docMk/>
          <pc:sldMk cId="529307584" sldId="289"/>
        </pc:sldMkLst>
        <pc:spChg chg="mod">
          <ac:chgData name="Norman Parker" userId="S::nparker@avidxchange.com::6da83529-fc35-4811-b893-e48e243a211a" providerId="AD" clId="Web-{94297085-70F8-4278-988B-466355F88407}" dt="2019-04-12T07:22:56.708" v="1263" actId="20577"/>
          <ac:spMkLst>
            <pc:docMk/>
            <pc:sldMk cId="529307584" sldId="289"/>
            <ac:spMk id="2" creationId="{014BF790-BC31-43AB-841B-95C972652193}"/>
          </ac:spMkLst>
        </pc:spChg>
      </pc:sldChg>
      <pc:sldChg chg="addSp modSp new">
        <pc:chgData name="Norman Parker" userId="S::nparker@avidxchange.com::6da83529-fc35-4811-b893-e48e243a211a" providerId="AD" clId="Web-{94297085-70F8-4278-988B-466355F88407}" dt="2019-04-12T07:53:45.412" v="1889" actId="1076"/>
        <pc:sldMkLst>
          <pc:docMk/>
          <pc:sldMk cId="405317651" sldId="290"/>
        </pc:sldMkLst>
        <pc:spChg chg="mod">
          <ac:chgData name="Norman Parker" userId="S::nparker@avidxchange.com::6da83529-fc35-4811-b893-e48e243a211a" providerId="AD" clId="Web-{94297085-70F8-4278-988B-466355F88407}" dt="2019-04-12T07:42:45.937" v="1292" actId="20577"/>
          <ac:spMkLst>
            <pc:docMk/>
            <pc:sldMk cId="405317651" sldId="290"/>
            <ac:spMk id="2" creationId="{33F723CD-E9E0-4B3A-986E-D25AE8ED4C1B}"/>
          </ac:spMkLst>
        </pc:spChg>
        <pc:spChg chg="add mod">
          <ac:chgData name="Norman Parker" userId="S::nparker@avidxchange.com::6da83529-fc35-4811-b893-e48e243a211a" providerId="AD" clId="Web-{94297085-70F8-4278-988B-466355F88407}" dt="2019-04-12T07:53:12.928" v="1886" actId="1076"/>
          <ac:spMkLst>
            <pc:docMk/>
            <pc:sldMk cId="405317651" sldId="290"/>
            <ac:spMk id="3" creationId="{383D3B02-195F-4AE7-B13F-655E51F66E18}"/>
          </ac:spMkLst>
        </pc:spChg>
        <pc:spChg chg="add mod">
          <ac:chgData name="Norman Parker" userId="S::nparker@avidxchange.com::6da83529-fc35-4811-b893-e48e243a211a" providerId="AD" clId="Web-{94297085-70F8-4278-988B-466355F88407}" dt="2019-04-12T07:53:16.271" v="1887" actId="1076"/>
          <ac:spMkLst>
            <pc:docMk/>
            <pc:sldMk cId="405317651" sldId="290"/>
            <ac:spMk id="4" creationId="{7EB394A6-D970-48A7-B645-14E9D92282FE}"/>
          </ac:spMkLst>
        </pc:spChg>
        <pc:spChg chg="add mod">
          <ac:chgData name="Norman Parker" userId="S::nparker@avidxchange.com::6da83529-fc35-4811-b893-e48e243a211a" providerId="AD" clId="Web-{94297085-70F8-4278-988B-466355F88407}" dt="2019-04-12T07:53:45.412" v="1889" actId="1076"/>
          <ac:spMkLst>
            <pc:docMk/>
            <pc:sldMk cId="405317651" sldId="290"/>
            <ac:spMk id="5" creationId="{223A4B20-096B-4611-92CD-416741DCB15F}"/>
          </ac:spMkLst>
        </pc:spChg>
        <pc:spChg chg="add mod">
          <ac:chgData name="Norman Parker" userId="S::nparker@avidxchange.com::6da83529-fc35-4811-b893-e48e243a211a" providerId="AD" clId="Web-{94297085-70F8-4278-988B-466355F88407}" dt="2019-04-12T07:53:18.943" v="1888" actId="1076"/>
          <ac:spMkLst>
            <pc:docMk/>
            <pc:sldMk cId="405317651" sldId="290"/>
            <ac:spMk id="6" creationId="{532CAA5E-17A9-4D8D-A0C1-460BF5EA4855}"/>
          </ac:spMkLst>
        </pc:spChg>
      </pc:sldChg>
    </pc:docChg>
  </pc:docChgLst>
  <pc:docChgLst>
    <pc:chgData name="Norman Parker" userId="S::nparker@avidxchange.com::6da83529-fc35-4811-b893-e48e243a211a" providerId="AD" clId="Web-{2A7AB4B5-3546-E294-1842-65163ADA6742}"/>
    <pc:docChg chg="modSld">
      <pc:chgData name="Norman Parker" userId="S::nparker@avidxchange.com::6da83529-fc35-4811-b893-e48e243a211a" providerId="AD" clId="Web-{2A7AB4B5-3546-E294-1842-65163ADA6742}" dt="2019-04-12T09:32:44.506" v="70" actId="1076"/>
      <pc:docMkLst>
        <pc:docMk/>
      </pc:docMkLst>
      <pc:sldChg chg="modSp">
        <pc:chgData name="Norman Parker" userId="S::nparker@avidxchange.com::6da83529-fc35-4811-b893-e48e243a211a" providerId="AD" clId="Web-{2A7AB4B5-3546-E294-1842-65163ADA6742}" dt="2019-04-12T09:27:41.330" v="44" actId="20577"/>
        <pc:sldMkLst>
          <pc:docMk/>
          <pc:sldMk cId="2111552303" sldId="263"/>
        </pc:sldMkLst>
        <pc:spChg chg="mod">
          <ac:chgData name="Norman Parker" userId="S::nparker@avidxchange.com::6da83529-fc35-4811-b893-e48e243a211a" providerId="AD" clId="Web-{2A7AB4B5-3546-E294-1842-65163ADA6742}" dt="2019-04-12T09:27:41.330" v="44" actId="20577"/>
          <ac:spMkLst>
            <pc:docMk/>
            <pc:sldMk cId="2111552303" sldId="263"/>
            <ac:spMk id="4" creationId="{8BE1B8A2-F783-4404-AAB4-601A8C8BD5D9}"/>
          </ac:spMkLst>
        </pc:spChg>
      </pc:sldChg>
      <pc:sldChg chg="addSp modSp">
        <pc:chgData name="Norman Parker" userId="S::nparker@avidxchange.com::6da83529-fc35-4811-b893-e48e243a211a" providerId="AD" clId="Web-{2A7AB4B5-3546-E294-1842-65163ADA6742}" dt="2019-04-12T09:32:44.506" v="70" actId="1076"/>
        <pc:sldMkLst>
          <pc:docMk/>
          <pc:sldMk cId="1282735856" sldId="282"/>
        </pc:sldMkLst>
        <pc:spChg chg="add mod">
          <ac:chgData name="Norman Parker" userId="S::nparker@avidxchange.com::6da83529-fc35-4811-b893-e48e243a211a" providerId="AD" clId="Web-{2A7AB4B5-3546-E294-1842-65163ADA6742}" dt="2019-04-12T09:32:44.506" v="70" actId="1076"/>
          <ac:spMkLst>
            <pc:docMk/>
            <pc:sldMk cId="1282735856" sldId="282"/>
            <ac:spMk id="7" creationId="{87BA77C9-8DFD-4936-B72B-B5BDC6DEC0D9}"/>
          </ac:spMkLst>
        </pc:spChg>
        <pc:picChg chg="add mod">
          <ac:chgData name="Norman Parker" userId="S::nparker@avidxchange.com::6da83529-fc35-4811-b893-e48e243a211a" providerId="AD" clId="Web-{2A7AB4B5-3546-E294-1842-65163ADA6742}" dt="2019-04-12T09:31:39.394" v="49" actId="1076"/>
          <ac:picMkLst>
            <pc:docMk/>
            <pc:sldMk cId="1282735856" sldId="282"/>
            <ac:picMk id="4" creationId="{3A9EAB03-2297-4C93-B76C-2C8997ABEF4C}"/>
          </ac:picMkLst>
        </pc:picChg>
      </pc:sldChg>
    </pc:docChg>
  </pc:docChgLst>
  <pc:docChgLst>
    <pc:chgData name="Ken Khong" userId="S::kkhong@avidxchange.com::e4bcccb6-1833-4944-a9ab-ae35504754b7" providerId="AD" clId="Web-{6FE4626F-4328-4A39-EAF0-BE9F314505C5}"/>
    <pc:docChg chg="addSld delSld modSld sldOrd">
      <pc:chgData name="Ken Khong" userId="S::kkhong@avidxchange.com::e4bcccb6-1833-4944-a9ab-ae35504754b7" providerId="AD" clId="Web-{6FE4626F-4328-4A39-EAF0-BE9F314505C5}" dt="2019-04-12T08:03:04.282" v="32"/>
      <pc:docMkLst>
        <pc:docMk/>
      </pc:docMkLst>
      <pc:sldChg chg="ord">
        <pc:chgData name="Ken Khong" userId="S::kkhong@avidxchange.com::e4bcccb6-1833-4944-a9ab-ae35504754b7" providerId="AD" clId="Web-{6FE4626F-4328-4A39-EAF0-BE9F314505C5}" dt="2019-04-12T08:03:04.282" v="32"/>
        <pc:sldMkLst>
          <pc:docMk/>
          <pc:sldMk cId="2562168682" sldId="285"/>
        </pc:sldMkLst>
      </pc:sldChg>
      <pc:sldChg chg="modSp">
        <pc:chgData name="Ken Khong" userId="S::kkhong@avidxchange.com::e4bcccb6-1833-4944-a9ab-ae35504754b7" providerId="AD" clId="Web-{6FE4626F-4328-4A39-EAF0-BE9F314505C5}" dt="2019-04-12T07:53:56.117" v="29" actId="20577"/>
        <pc:sldMkLst>
          <pc:docMk/>
          <pc:sldMk cId="405317651" sldId="290"/>
        </pc:sldMkLst>
        <pc:spChg chg="mod">
          <ac:chgData name="Ken Khong" userId="S::kkhong@avidxchange.com::e4bcccb6-1833-4944-a9ab-ae35504754b7" providerId="AD" clId="Web-{6FE4626F-4328-4A39-EAF0-BE9F314505C5}" dt="2019-04-12T07:53:56.117" v="29" actId="20577"/>
          <ac:spMkLst>
            <pc:docMk/>
            <pc:sldMk cId="405317651" sldId="290"/>
            <ac:spMk id="5" creationId="{223A4B20-096B-4611-92CD-416741DCB15F}"/>
          </ac:spMkLst>
        </pc:spChg>
      </pc:sldChg>
      <pc:sldChg chg="new del">
        <pc:chgData name="Ken Khong" userId="S::kkhong@avidxchange.com::e4bcccb6-1833-4944-a9ab-ae35504754b7" providerId="AD" clId="Web-{6FE4626F-4328-4A39-EAF0-BE9F314505C5}" dt="2019-04-12T07:47:11.428" v="1"/>
        <pc:sldMkLst>
          <pc:docMk/>
          <pc:sldMk cId="3234561297" sldId="291"/>
        </pc:sldMkLst>
      </pc:sldChg>
      <pc:sldChg chg="addSp delSp modSp new">
        <pc:chgData name="Ken Khong" userId="S::kkhong@avidxchange.com::e4bcccb6-1833-4944-a9ab-ae35504754b7" providerId="AD" clId="Web-{6FE4626F-4328-4A39-EAF0-BE9F314505C5}" dt="2019-04-12T07:49:45.200" v="20" actId="14100"/>
        <pc:sldMkLst>
          <pc:docMk/>
          <pc:sldMk cId="3833592084" sldId="291"/>
        </pc:sldMkLst>
        <pc:spChg chg="mod">
          <ac:chgData name="Ken Khong" userId="S::kkhong@avidxchange.com::e4bcccb6-1833-4944-a9ab-ae35504754b7" providerId="AD" clId="Web-{6FE4626F-4328-4A39-EAF0-BE9F314505C5}" dt="2019-04-12T07:47:28.147" v="15" actId="20577"/>
          <ac:spMkLst>
            <pc:docMk/>
            <pc:sldMk cId="3833592084" sldId="291"/>
            <ac:spMk id="2" creationId="{5BF7F6BF-CAAD-40C4-B1B9-D81E6F2BC6E0}"/>
          </ac:spMkLst>
        </pc:spChg>
        <pc:spChg chg="del">
          <ac:chgData name="Ken Khong" userId="S::kkhong@avidxchange.com::e4bcccb6-1833-4944-a9ab-ae35504754b7" providerId="AD" clId="Web-{6FE4626F-4328-4A39-EAF0-BE9F314505C5}" dt="2019-04-12T07:49:36.824" v="18"/>
          <ac:spMkLst>
            <pc:docMk/>
            <pc:sldMk cId="3833592084" sldId="291"/>
            <ac:spMk id="3" creationId="{B1E66E53-8705-46AF-9639-DC893379345E}"/>
          </ac:spMkLst>
        </pc:spChg>
        <pc:picChg chg="add mod ord">
          <ac:chgData name="Ken Khong" userId="S::kkhong@avidxchange.com::e4bcccb6-1833-4944-a9ab-ae35504754b7" providerId="AD" clId="Web-{6FE4626F-4328-4A39-EAF0-BE9F314505C5}" dt="2019-04-12T07:49:45.200" v="20" actId="14100"/>
          <ac:picMkLst>
            <pc:docMk/>
            <pc:sldMk cId="3833592084" sldId="291"/>
            <ac:picMk id="4" creationId="{1554E3E0-988D-4957-B983-26ADA106C169}"/>
          </ac:picMkLst>
        </pc:picChg>
      </pc:sldChg>
    </pc:docChg>
  </pc:docChgLst>
  <pc:docChgLst>
    <pc:chgData name="Ken Khong" userId="S::kkhong@avidxchange.com::e4bcccb6-1833-4944-a9ab-ae35504754b7" providerId="AD" clId="Web-{227D0E52-70A2-9323-B73F-2E6E71C606EF}"/>
    <pc:docChg chg="modSld">
      <pc:chgData name="Ken Khong" userId="S::kkhong@avidxchange.com::e4bcccb6-1833-4944-a9ab-ae35504754b7" providerId="AD" clId="Web-{227D0E52-70A2-9323-B73F-2E6E71C606EF}" dt="2019-04-12T12:49:53.577" v="5" actId="20577"/>
      <pc:docMkLst>
        <pc:docMk/>
      </pc:docMkLst>
      <pc:sldChg chg="modSp">
        <pc:chgData name="Ken Khong" userId="S::kkhong@avidxchange.com::e4bcccb6-1833-4944-a9ab-ae35504754b7" providerId="AD" clId="Web-{227D0E52-70A2-9323-B73F-2E6E71C606EF}" dt="2019-04-12T12:49:53.577" v="4" actId="20577"/>
        <pc:sldMkLst>
          <pc:docMk/>
          <pc:sldMk cId="4133862402" sldId="284"/>
        </pc:sldMkLst>
        <pc:spChg chg="mod">
          <ac:chgData name="Ken Khong" userId="S::kkhong@avidxchange.com::e4bcccb6-1833-4944-a9ab-ae35504754b7" providerId="AD" clId="Web-{227D0E52-70A2-9323-B73F-2E6E71C606EF}" dt="2019-04-12T12:49:53.577" v="4" actId="20577"/>
          <ac:spMkLst>
            <pc:docMk/>
            <pc:sldMk cId="4133862402" sldId="284"/>
            <ac:spMk id="3" creationId="{3ACC5B33-9227-494A-A1E8-CA96447250FA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F7A3E7-C0FF-45FD-BD7A-5F8EC1A3EC31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B62659-5FC7-496E-A556-08D694AA2D0C}">
      <dgm:prSet phldrT="[Text]"/>
      <dgm:spPr/>
      <dgm:t>
        <a:bodyPr/>
        <a:lstStyle/>
        <a:p>
          <a:r>
            <a:rPr lang="en-US">
              <a:cs typeface="Calibri"/>
            </a:rPr>
            <a:t>Buyers tell Avid to pay suppliers</a:t>
          </a:r>
        </a:p>
      </dgm:t>
    </dgm:pt>
    <dgm:pt modelId="{08136159-F1CF-4DAB-AB0B-231CEA3F4D08}" type="parTrans" cxnId="{94F3EFC2-5E99-4427-800F-C72C85E66219}">
      <dgm:prSet/>
      <dgm:spPr/>
      <dgm:t>
        <a:bodyPr/>
        <a:lstStyle/>
        <a:p>
          <a:endParaRPr lang="en-US"/>
        </a:p>
      </dgm:t>
    </dgm:pt>
    <dgm:pt modelId="{754B8009-0327-40CF-9C3E-BF8967D454BA}" type="sibTrans" cxnId="{94F3EFC2-5E99-4427-800F-C72C85E66219}">
      <dgm:prSet/>
      <dgm:spPr/>
      <dgm:t>
        <a:bodyPr/>
        <a:lstStyle/>
        <a:p>
          <a:endParaRPr lang="en-US"/>
        </a:p>
      </dgm:t>
    </dgm:pt>
    <dgm:pt modelId="{0716EF10-0305-48AE-93EA-8A91733C00A4}">
      <dgm:prSet phldrT="[Text]"/>
      <dgm:spPr/>
      <dgm:t>
        <a:bodyPr/>
        <a:lstStyle/>
        <a:p>
          <a:r>
            <a:rPr lang="en-US">
              <a:cs typeface="Calibri"/>
            </a:rPr>
            <a:t>Avid sometimes </a:t>
          </a:r>
          <a:r>
            <a:rPr lang="en-US">
              <a:solidFill>
                <a:srgbClr val="FF0000"/>
              </a:solidFill>
              <a:cs typeface="Calibri"/>
            </a:rPr>
            <a:t>pays by check</a:t>
          </a:r>
        </a:p>
      </dgm:t>
    </dgm:pt>
    <dgm:pt modelId="{8A35C753-DA57-4BEC-9B8B-7310CBB24A8E}" type="parTrans" cxnId="{165750BC-8E3C-43F2-B052-F0911D7C5814}">
      <dgm:prSet/>
      <dgm:spPr/>
      <dgm:t>
        <a:bodyPr/>
        <a:lstStyle/>
        <a:p>
          <a:endParaRPr lang="en-US"/>
        </a:p>
      </dgm:t>
    </dgm:pt>
    <dgm:pt modelId="{476BE33B-1F1B-447E-B430-B0BEEFC14613}" type="sibTrans" cxnId="{165750BC-8E3C-43F2-B052-F0911D7C5814}">
      <dgm:prSet/>
      <dgm:spPr/>
      <dgm:t>
        <a:bodyPr/>
        <a:lstStyle/>
        <a:p>
          <a:endParaRPr lang="en-US"/>
        </a:p>
      </dgm:t>
    </dgm:pt>
    <dgm:pt modelId="{C629A834-F37B-4FF7-8EA9-6193E75EAA13}">
      <dgm:prSet phldrT="[Text]"/>
      <dgm:spPr/>
      <dgm:t>
        <a:bodyPr/>
        <a:lstStyle/>
        <a:p>
          <a:r>
            <a:rPr lang="en-US" sz="3400">
              <a:cs typeface="Calibri"/>
            </a:rPr>
            <a:t>Avid builds a check image</a:t>
          </a:r>
        </a:p>
      </dgm:t>
    </dgm:pt>
    <dgm:pt modelId="{E038BAA8-B6DC-4FEC-B4D1-A157140985DF}" type="parTrans" cxnId="{97F0A5ED-E9D1-44F7-BF1E-26E971AC690F}">
      <dgm:prSet/>
      <dgm:spPr/>
      <dgm:t>
        <a:bodyPr/>
        <a:lstStyle/>
        <a:p>
          <a:endParaRPr lang="en-US"/>
        </a:p>
      </dgm:t>
    </dgm:pt>
    <dgm:pt modelId="{2D949312-D43E-40BB-804D-DE874BC3DEBC}" type="sibTrans" cxnId="{97F0A5ED-E9D1-44F7-BF1E-26E971AC690F}">
      <dgm:prSet/>
      <dgm:spPr/>
      <dgm:t>
        <a:bodyPr/>
        <a:lstStyle/>
        <a:p>
          <a:endParaRPr lang="en-US"/>
        </a:p>
      </dgm:t>
    </dgm:pt>
    <dgm:pt modelId="{BB14285E-AC27-4222-BDE1-BDC429C658F5}">
      <dgm:prSet phldrT="[Text]"/>
      <dgm:spPr/>
      <dgm:t>
        <a:bodyPr/>
        <a:lstStyle/>
        <a:p>
          <a:r>
            <a:rPr lang="en-US">
              <a:cs typeface="Calibri"/>
            </a:rPr>
            <a:t>image sent to Fiserv</a:t>
          </a:r>
        </a:p>
      </dgm:t>
    </dgm:pt>
    <dgm:pt modelId="{9279F947-1D19-46AE-BA87-575F3C39A27D}" type="parTrans" cxnId="{2684A565-C669-4223-B8C9-F72E17D75F88}">
      <dgm:prSet/>
      <dgm:spPr/>
      <dgm:t>
        <a:bodyPr/>
        <a:lstStyle/>
        <a:p>
          <a:endParaRPr lang="en-US"/>
        </a:p>
      </dgm:t>
    </dgm:pt>
    <dgm:pt modelId="{6B3208D2-490E-44A8-9937-6B160BC97F70}" type="sibTrans" cxnId="{2684A565-C669-4223-B8C9-F72E17D75F88}">
      <dgm:prSet/>
      <dgm:spPr/>
      <dgm:t>
        <a:bodyPr/>
        <a:lstStyle/>
        <a:p>
          <a:endParaRPr lang="en-US"/>
        </a:p>
      </dgm:t>
    </dgm:pt>
    <dgm:pt modelId="{F1D0DCA5-4609-46C6-9FA6-F4516B32F05A}">
      <dgm:prSet phldrT="[Text]"/>
      <dgm:spPr/>
      <dgm:t>
        <a:bodyPr/>
        <a:lstStyle/>
        <a:p>
          <a:r>
            <a:rPr lang="en-US">
              <a:cs typeface="Calibri"/>
            </a:rPr>
            <a:t>Fiserv prints and mails</a:t>
          </a:r>
        </a:p>
      </dgm:t>
    </dgm:pt>
    <dgm:pt modelId="{45D5B8DB-454B-41FC-B20D-480C7116099F}" type="parTrans" cxnId="{611CD967-88E1-4DC0-B0B1-29E1192F715F}">
      <dgm:prSet/>
      <dgm:spPr/>
      <dgm:t>
        <a:bodyPr/>
        <a:lstStyle/>
        <a:p>
          <a:endParaRPr lang="en-US"/>
        </a:p>
      </dgm:t>
    </dgm:pt>
    <dgm:pt modelId="{AFC4F46A-BD34-4A9D-A71C-CA06A704D906}" type="sibTrans" cxnId="{611CD967-88E1-4DC0-B0B1-29E1192F715F}">
      <dgm:prSet/>
      <dgm:spPr/>
      <dgm:t>
        <a:bodyPr/>
        <a:lstStyle/>
        <a:p>
          <a:endParaRPr lang="en-US"/>
        </a:p>
      </dgm:t>
    </dgm:pt>
    <dgm:pt modelId="{DCC0E232-AFFA-4F0F-A126-17E8200FA3C8}">
      <dgm:prSet phldrT="[Text]"/>
      <dgm:spPr/>
      <dgm:t>
        <a:bodyPr/>
        <a:lstStyle/>
        <a:p>
          <a:r>
            <a:rPr lang="en-US">
              <a:cs typeface="Calibri"/>
            </a:rPr>
            <a:t>Supplier receives check</a:t>
          </a:r>
        </a:p>
      </dgm:t>
    </dgm:pt>
    <dgm:pt modelId="{D63491E9-AA1A-4D3E-A799-236A52F9151B}" type="parTrans" cxnId="{5CF0921B-3245-4895-B328-D6B0A604A6DB}">
      <dgm:prSet/>
      <dgm:spPr/>
      <dgm:t>
        <a:bodyPr/>
        <a:lstStyle/>
        <a:p>
          <a:endParaRPr lang="en-US"/>
        </a:p>
      </dgm:t>
    </dgm:pt>
    <dgm:pt modelId="{9491D765-7911-45B9-8283-C32196FCAF97}" type="sibTrans" cxnId="{5CF0921B-3245-4895-B328-D6B0A604A6DB}">
      <dgm:prSet/>
      <dgm:spPr/>
      <dgm:t>
        <a:bodyPr/>
        <a:lstStyle/>
        <a:p>
          <a:endParaRPr lang="en-US"/>
        </a:p>
      </dgm:t>
    </dgm:pt>
    <dgm:pt modelId="{D372ED58-F690-4BB2-BB90-5EEF43D1D1E8}">
      <dgm:prSet phldrT="[Text]"/>
      <dgm:spPr/>
      <dgm:t>
        <a:bodyPr/>
        <a:lstStyle/>
        <a:p>
          <a:r>
            <a:rPr lang="en-US">
              <a:cs typeface="Calibri"/>
            </a:rPr>
            <a:t>Gives check to bank</a:t>
          </a:r>
        </a:p>
      </dgm:t>
    </dgm:pt>
    <dgm:pt modelId="{05DCC233-5319-44D9-A1F1-D8134D016DAF}" type="parTrans" cxnId="{027AB43F-97B1-4CEE-9BAA-BC07E5E7D425}">
      <dgm:prSet/>
      <dgm:spPr/>
      <dgm:t>
        <a:bodyPr/>
        <a:lstStyle/>
        <a:p>
          <a:endParaRPr lang="en-US"/>
        </a:p>
      </dgm:t>
    </dgm:pt>
    <dgm:pt modelId="{C65DD948-E73E-42B3-9654-40AB5505786D}" type="sibTrans" cxnId="{027AB43F-97B1-4CEE-9BAA-BC07E5E7D425}">
      <dgm:prSet/>
      <dgm:spPr/>
      <dgm:t>
        <a:bodyPr/>
        <a:lstStyle/>
        <a:p>
          <a:endParaRPr lang="en-US"/>
        </a:p>
      </dgm:t>
    </dgm:pt>
    <dgm:pt modelId="{3AF818ED-7CD3-4EEF-A437-2395D96BD1EE}">
      <dgm:prSet phldrT="[Text]"/>
      <dgm:spPr/>
      <dgm:t>
        <a:bodyPr/>
        <a:lstStyle/>
        <a:p>
          <a:r>
            <a:rPr lang="en-US">
              <a:cs typeface="Calibri"/>
            </a:rPr>
            <a:t>Bank provides cleared image</a:t>
          </a:r>
        </a:p>
      </dgm:t>
    </dgm:pt>
    <dgm:pt modelId="{EFDFD240-A9BA-4D33-930A-0D5413849BD0}" type="parTrans" cxnId="{09C5696D-7BFC-475C-A7C2-4F2B5C381587}">
      <dgm:prSet/>
      <dgm:spPr/>
      <dgm:t>
        <a:bodyPr/>
        <a:lstStyle/>
        <a:p>
          <a:endParaRPr lang="en-US"/>
        </a:p>
      </dgm:t>
    </dgm:pt>
    <dgm:pt modelId="{30D8DED4-ACDE-41BB-BF77-897770E023B5}" type="sibTrans" cxnId="{09C5696D-7BFC-475C-A7C2-4F2B5C381587}">
      <dgm:prSet/>
      <dgm:spPr/>
      <dgm:t>
        <a:bodyPr/>
        <a:lstStyle/>
        <a:p>
          <a:endParaRPr lang="en-US"/>
        </a:p>
      </dgm:t>
    </dgm:pt>
    <dgm:pt modelId="{B077052B-EF06-4AD3-98FF-61C95837048E}" type="pres">
      <dgm:prSet presAssocID="{09F7A3E7-C0FF-45FD-BD7A-5F8EC1A3EC31}" presName="theList" presStyleCnt="0">
        <dgm:presLayoutVars>
          <dgm:dir/>
          <dgm:animLvl val="lvl"/>
          <dgm:resizeHandles val="exact"/>
        </dgm:presLayoutVars>
      </dgm:prSet>
      <dgm:spPr/>
    </dgm:pt>
    <dgm:pt modelId="{810BB5F0-1B22-4FFE-A008-4315FD8CFB80}" type="pres">
      <dgm:prSet presAssocID="{A8B62659-5FC7-496E-A556-08D694AA2D0C}" presName="compNode" presStyleCnt="0"/>
      <dgm:spPr/>
    </dgm:pt>
    <dgm:pt modelId="{EF03E7AA-3F48-467F-9BD4-12A52556BAE3}" type="pres">
      <dgm:prSet presAssocID="{A8B62659-5FC7-496E-A556-08D694AA2D0C}" presName="noGeometry" presStyleCnt="0"/>
      <dgm:spPr/>
    </dgm:pt>
    <dgm:pt modelId="{B59B3142-CF8D-422B-8BD2-57FCE32F0684}" type="pres">
      <dgm:prSet presAssocID="{A8B62659-5FC7-496E-A556-08D694AA2D0C}" presName="childTextVisible" presStyleLbl="bgAccFollowNode1" presStyleIdx="0" presStyleCnt="3">
        <dgm:presLayoutVars>
          <dgm:bulletEnabled val="1"/>
        </dgm:presLayoutVars>
      </dgm:prSet>
      <dgm:spPr/>
    </dgm:pt>
    <dgm:pt modelId="{248565A0-6D7C-4ED3-9072-A385A14BF377}" type="pres">
      <dgm:prSet presAssocID="{A8B62659-5FC7-496E-A556-08D694AA2D0C}" presName="childTextHidden" presStyleLbl="bgAccFollowNode1" presStyleIdx="0" presStyleCnt="3"/>
      <dgm:spPr/>
    </dgm:pt>
    <dgm:pt modelId="{303885C9-D274-4C2F-BDA3-27DF35D4EC36}" type="pres">
      <dgm:prSet presAssocID="{A8B62659-5FC7-496E-A556-08D694AA2D0C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314CBBF7-E91B-4A73-BDEE-8B4967D24931}" type="pres">
      <dgm:prSet presAssocID="{A8B62659-5FC7-496E-A556-08D694AA2D0C}" presName="aSpace" presStyleCnt="0"/>
      <dgm:spPr/>
    </dgm:pt>
    <dgm:pt modelId="{646E9405-9558-42A8-8DCF-3CA73476AB23}" type="pres">
      <dgm:prSet presAssocID="{C629A834-F37B-4FF7-8EA9-6193E75EAA13}" presName="compNode" presStyleCnt="0"/>
      <dgm:spPr/>
    </dgm:pt>
    <dgm:pt modelId="{73B3546B-A0F0-42DE-A77A-BA4483D70E8F}" type="pres">
      <dgm:prSet presAssocID="{C629A834-F37B-4FF7-8EA9-6193E75EAA13}" presName="noGeometry" presStyleCnt="0"/>
      <dgm:spPr/>
    </dgm:pt>
    <dgm:pt modelId="{F855853F-BDE3-44D8-A6B8-C9F1349B46F0}" type="pres">
      <dgm:prSet presAssocID="{C629A834-F37B-4FF7-8EA9-6193E75EAA13}" presName="childTextVisible" presStyleLbl="bgAccFollowNode1" presStyleIdx="1" presStyleCnt="3">
        <dgm:presLayoutVars>
          <dgm:bulletEnabled val="1"/>
        </dgm:presLayoutVars>
      </dgm:prSet>
      <dgm:spPr/>
    </dgm:pt>
    <dgm:pt modelId="{86A085F6-1FE4-43D8-8278-F44CE81F6DA8}" type="pres">
      <dgm:prSet presAssocID="{C629A834-F37B-4FF7-8EA9-6193E75EAA13}" presName="childTextHidden" presStyleLbl="bgAccFollowNode1" presStyleIdx="1" presStyleCnt="3"/>
      <dgm:spPr/>
    </dgm:pt>
    <dgm:pt modelId="{3BE22122-3FFC-484B-97BB-8B163FEE9698}" type="pres">
      <dgm:prSet presAssocID="{C629A834-F37B-4FF7-8EA9-6193E75EAA13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8F3C1278-8F6D-41C8-AEE1-6D8C37C49C8F}" type="pres">
      <dgm:prSet presAssocID="{C629A834-F37B-4FF7-8EA9-6193E75EAA13}" presName="aSpace" presStyleCnt="0"/>
      <dgm:spPr/>
    </dgm:pt>
    <dgm:pt modelId="{AE43CC01-DA64-4C51-955E-6292A844DA7C}" type="pres">
      <dgm:prSet presAssocID="{DCC0E232-AFFA-4F0F-A126-17E8200FA3C8}" presName="compNode" presStyleCnt="0"/>
      <dgm:spPr/>
    </dgm:pt>
    <dgm:pt modelId="{5C0991B4-7545-45A9-B40B-FFFC2501F04B}" type="pres">
      <dgm:prSet presAssocID="{DCC0E232-AFFA-4F0F-A126-17E8200FA3C8}" presName="noGeometry" presStyleCnt="0"/>
      <dgm:spPr/>
    </dgm:pt>
    <dgm:pt modelId="{D16A7883-B815-4645-B16C-3BF826458E8A}" type="pres">
      <dgm:prSet presAssocID="{DCC0E232-AFFA-4F0F-A126-17E8200FA3C8}" presName="childTextVisible" presStyleLbl="bgAccFollowNode1" presStyleIdx="2" presStyleCnt="3">
        <dgm:presLayoutVars>
          <dgm:bulletEnabled val="1"/>
        </dgm:presLayoutVars>
      </dgm:prSet>
      <dgm:spPr/>
    </dgm:pt>
    <dgm:pt modelId="{4BE5C2EE-DA4F-4E11-8C93-3C4A19A6F3A0}" type="pres">
      <dgm:prSet presAssocID="{DCC0E232-AFFA-4F0F-A126-17E8200FA3C8}" presName="childTextHidden" presStyleLbl="bgAccFollowNode1" presStyleIdx="2" presStyleCnt="3"/>
      <dgm:spPr/>
    </dgm:pt>
    <dgm:pt modelId="{7CBD570B-9E32-4776-915E-FAFA772BAF3A}" type="pres">
      <dgm:prSet presAssocID="{DCC0E232-AFFA-4F0F-A126-17E8200FA3C8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8A39C018-C3E9-4428-807A-CC24F7A178AE}" type="presOf" srcId="{D372ED58-F690-4BB2-BB90-5EEF43D1D1E8}" destId="{D16A7883-B815-4645-B16C-3BF826458E8A}" srcOrd="0" destOrd="0" presId="urn:microsoft.com/office/officeart/2005/8/layout/hProcess6"/>
    <dgm:cxn modelId="{83D2071B-E09B-4480-A5ED-869311A25356}" type="presOf" srcId="{F1D0DCA5-4609-46C6-9FA6-F4516B32F05A}" destId="{F855853F-BDE3-44D8-A6B8-C9F1349B46F0}" srcOrd="0" destOrd="1" presId="urn:microsoft.com/office/officeart/2005/8/layout/hProcess6"/>
    <dgm:cxn modelId="{5CF0921B-3245-4895-B328-D6B0A604A6DB}" srcId="{09F7A3E7-C0FF-45FD-BD7A-5F8EC1A3EC31}" destId="{DCC0E232-AFFA-4F0F-A126-17E8200FA3C8}" srcOrd="2" destOrd="0" parTransId="{D63491E9-AA1A-4D3E-A799-236A52F9151B}" sibTransId="{9491D765-7911-45B9-8283-C32196FCAF97}"/>
    <dgm:cxn modelId="{361FD731-44E0-4C0D-97B1-DBF5C6DC26BA}" type="presOf" srcId="{0716EF10-0305-48AE-93EA-8A91733C00A4}" destId="{B59B3142-CF8D-422B-8BD2-57FCE32F0684}" srcOrd="0" destOrd="0" presId="urn:microsoft.com/office/officeart/2005/8/layout/hProcess6"/>
    <dgm:cxn modelId="{027AB43F-97B1-4CEE-9BAA-BC07E5E7D425}" srcId="{DCC0E232-AFFA-4F0F-A126-17E8200FA3C8}" destId="{D372ED58-F690-4BB2-BB90-5EEF43D1D1E8}" srcOrd="0" destOrd="0" parTransId="{05DCC233-5319-44D9-A1F1-D8134D016DAF}" sibTransId="{C65DD948-E73E-42B3-9654-40AB5505786D}"/>
    <dgm:cxn modelId="{F555315C-49A4-4DBF-970E-4D26EDA698F8}" type="presOf" srcId="{3AF818ED-7CD3-4EEF-A437-2395D96BD1EE}" destId="{D16A7883-B815-4645-B16C-3BF826458E8A}" srcOrd="0" destOrd="1" presId="urn:microsoft.com/office/officeart/2005/8/layout/hProcess6"/>
    <dgm:cxn modelId="{26597F44-9513-4B1A-A46D-9A85214EBF09}" type="presOf" srcId="{D372ED58-F690-4BB2-BB90-5EEF43D1D1E8}" destId="{4BE5C2EE-DA4F-4E11-8C93-3C4A19A6F3A0}" srcOrd="1" destOrd="0" presId="urn:microsoft.com/office/officeart/2005/8/layout/hProcess6"/>
    <dgm:cxn modelId="{2684A565-C669-4223-B8C9-F72E17D75F88}" srcId="{C629A834-F37B-4FF7-8EA9-6193E75EAA13}" destId="{BB14285E-AC27-4222-BDE1-BDC429C658F5}" srcOrd="0" destOrd="0" parTransId="{9279F947-1D19-46AE-BA87-575F3C39A27D}" sibTransId="{6B3208D2-490E-44A8-9937-6B160BC97F70}"/>
    <dgm:cxn modelId="{611CD967-88E1-4DC0-B0B1-29E1192F715F}" srcId="{C629A834-F37B-4FF7-8EA9-6193E75EAA13}" destId="{F1D0DCA5-4609-46C6-9FA6-F4516B32F05A}" srcOrd="1" destOrd="0" parTransId="{45D5B8DB-454B-41FC-B20D-480C7116099F}" sibTransId="{AFC4F46A-BD34-4A9D-A71C-CA06A704D906}"/>
    <dgm:cxn modelId="{09C5696D-7BFC-475C-A7C2-4F2B5C381587}" srcId="{DCC0E232-AFFA-4F0F-A126-17E8200FA3C8}" destId="{3AF818ED-7CD3-4EEF-A437-2395D96BD1EE}" srcOrd="1" destOrd="0" parTransId="{EFDFD240-A9BA-4D33-930A-0D5413849BD0}" sibTransId="{30D8DED4-ACDE-41BB-BF77-897770E023B5}"/>
    <dgm:cxn modelId="{D269CB50-1B61-4F4A-A426-16D436C6AFD4}" type="presOf" srcId="{BB14285E-AC27-4222-BDE1-BDC429C658F5}" destId="{86A085F6-1FE4-43D8-8278-F44CE81F6DA8}" srcOrd="1" destOrd="0" presId="urn:microsoft.com/office/officeart/2005/8/layout/hProcess6"/>
    <dgm:cxn modelId="{C11EAF9D-2E47-4653-BCA1-F4B0C0A5F2A2}" type="presOf" srcId="{F1D0DCA5-4609-46C6-9FA6-F4516B32F05A}" destId="{86A085F6-1FE4-43D8-8278-F44CE81F6DA8}" srcOrd="1" destOrd="1" presId="urn:microsoft.com/office/officeart/2005/8/layout/hProcess6"/>
    <dgm:cxn modelId="{5764F5AE-1FF1-4224-84AC-24BF60F3AF77}" type="presOf" srcId="{BB14285E-AC27-4222-BDE1-BDC429C658F5}" destId="{F855853F-BDE3-44D8-A6B8-C9F1349B46F0}" srcOrd="0" destOrd="0" presId="urn:microsoft.com/office/officeart/2005/8/layout/hProcess6"/>
    <dgm:cxn modelId="{EC282CB1-E5EA-489A-8DC5-BE688D7CE152}" type="presOf" srcId="{A8B62659-5FC7-496E-A556-08D694AA2D0C}" destId="{303885C9-D274-4C2F-BDA3-27DF35D4EC36}" srcOrd="0" destOrd="0" presId="urn:microsoft.com/office/officeart/2005/8/layout/hProcess6"/>
    <dgm:cxn modelId="{165750BC-8E3C-43F2-B052-F0911D7C5814}" srcId="{A8B62659-5FC7-496E-A556-08D694AA2D0C}" destId="{0716EF10-0305-48AE-93EA-8A91733C00A4}" srcOrd="0" destOrd="0" parTransId="{8A35C753-DA57-4BEC-9B8B-7310CBB24A8E}" sibTransId="{476BE33B-1F1B-447E-B430-B0BEEFC14613}"/>
    <dgm:cxn modelId="{94F3EFC2-5E99-4427-800F-C72C85E66219}" srcId="{09F7A3E7-C0FF-45FD-BD7A-5F8EC1A3EC31}" destId="{A8B62659-5FC7-496E-A556-08D694AA2D0C}" srcOrd="0" destOrd="0" parTransId="{08136159-F1CF-4DAB-AB0B-231CEA3F4D08}" sibTransId="{754B8009-0327-40CF-9C3E-BF8967D454BA}"/>
    <dgm:cxn modelId="{5F33CBC6-7DCB-4B97-A912-5B5188041E01}" type="presOf" srcId="{3AF818ED-7CD3-4EEF-A437-2395D96BD1EE}" destId="{4BE5C2EE-DA4F-4E11-8C93-3C4A19A6F3A0}" srcOrd="1" destOrd="1" presId="urn:microsoft.com/office/officeart/2005/8/layout/hProcess6"/>
    <dgm:cxn modelId="{682917E8-F189-4920-A59F-403F4766703A}" type="presOf" srcId="{C629A834-F37B-4FF7-8EA9-6193E75EAA13}" destId="{3BE22122-3FFC-484B-97BB-8B163FEE9698}" srcOrd="0" destOrd="0" presId="urn:microsoft.com/office/officeart/2005/8/layout/hProcess6"/>
    <dgm:cxn modelId="{D2791AE8-A5B8-448B-8EB5-2A8E3548DB2F}" type="presOf" srcId="{0716EF10-0305-48AE-93EA-8A91733C00A4}" destId="{248565A0-6D7C-4ED3-9072-A385A14BF377}" srcOrd="1" destOrd="0" presId="urn:microsoft.com/office/officeart/2005/8/layout/hProcess6"/>
    <dgm:cxn modelId="{DD7527EB-5E0C-43A1-9422-12658F4B154A}" type="presOf" srcId="{09F7A3E7-C0FF-45FD-BD7A-5F8EC1A3EC31}" destId="{B077052B-EF06-4AD3-98FF-61C95837048E}" srcOrd="0" destOrd="0" presId="urn:microsoft.com/office/officeart/2005/8/layout/hProcess6"/>
    <dgm:cxn modelId="{97F0A5ED-E9D1-44F7-BF1E-26E971AC690F}" srcId="{09F7A3E7-C0FF-45FD-BD7A-5F8EC1A3EC31}" destId="{C629A834-F37B-4FF7-8EA9-6193E75EAA13}" srcOrd="1" destOrd="0" parTransId="{E038BAA8-B6DC-4FEC-B4D1-A157140985DF}" sibTransId="{2D949312-D43E-40BB-804D-DE874BC3DEBC}"/>
    <dgm:cxn modelId="{39318AF9-884C-4CC7-8D02-7B42812AB5BF}" type="presOf" srcId="{DCC0E232-AFFA-4F0F-A126-17E8200FA3C8}" destId="{7CBD570B-9E32-4776-915E-FAFA772BAF3A}" srcOrd="0" destOrd="0" presId="urn:microsoft.com/office/officeart/2005/8/layout/hProcess6"/>
    <dgm:cxn modelId="{CBA6DBF7-DDB9-4882-98F1-F25F9BC73B80}" type="presParOf" srcId="{B077052B-EF06-4AD3-98FF-61C95837048E}" destId="{810BB5F0-1B22-4FFE-A008-4315FD8CFB80}" srcOrd="0" destOrd="0" presId="urn:microsoft.com/office/officeart/2005/8/layout/hProcess6"/>
    <dgm:cxn modelId="{40776A76-C2C4-4D8D-95EE-B639BDC96A19}" type="presParOf" srcId="{810BB5F0-1B22-4FFE-A008-4315FD8CFB80}" destId="{EF03E7AA-3F48-467F-9BD4-12A52556BAE3}" srcOrd="0" destOrd="0" presId="urn:microsoft.com/office/officeart/2005/8/layout/hProcess6"/>
    <dgm:cxn modelId="{6C2355D3-7A2C-4EAF-AA80-52C6F6F2C25F}" type="presParOf" srcId="{810BB5F0-1B22-4FFE-A008-4315FD8CFB80}" destId="{B59B3142-CF8D-422B-8BD2-57FCE32F0684}" srcOrd="1" destOrd="0" presId="urn:microsoft.com/office/officeart/2005/8/layout/hProcess6"/>
    <dgm:cxn modelId="{060C0743-FB62-4279-A5AB-E97D248A38CF}" type="presParOf" srcId="{810BB5F0-1B22-4FFE-A008-4315FD8CFB80}" destId="{248565A0-6D7C-4ED3-9072-A385A14BF377}" srcOrd="2" destOrd="0" presId="urn:microsoft.com/office/officeart/2005/8/layout/hProcess6"/>
    <dgm:cxn modelId="{F77AF727-3BF0-48BB-A53F-1B57A4E71102}" type="presParOf" srcId="{810BB5F0-1B22-4FFE-A008-4315FD8CFB80}" destId="{303885C9-D274-4C2F-BDA3-27DF35D4EC36}" srcOrd="3" destOrd="0" presId="urn:microsoft.com/office/officeart/2005/8/layout/hProcess6"/>
    <dgm:cxn modelId="{15431024-F539-4C10-8E56-6E9966030004}" type="presParOf" srcId="{B077052B-EF06-4AD3-98FF-61C95837048E}" destId="{314CBBF7-E91B-4A73-BDEE-8B4967D24931}" srcOrd="1" destOrd="0" presId="urn:microsoft.com/office/officeart/2005/8/layout/hProcess6"/>
    <dgm:cxn modelId="{22F4486B-8D8B-4507-86A8-AF93B8C05975}" type="presParOf" srcId="{B077052B-EF06-4AD3-98FF-61C95837048E}" destId="{646E9405-9558-42A8-8DCF-3CA73476AB23}" srcOrd="2" destOrd="0" presId="urn:microsoft.com/office/officeart/2005/8/layout/hProcess6"/>
    <dgm:cxn modelId="{5DF52CB3-B1CD-469B-A0EC-82735FD7641E}" type="presParOf" srcId="{646E9405-9558-42A8-8DCF-3CA73476AB23}" destId="{73B3546B-A0F0-42DE-A77A-BA4483D70E8F}" srcOrd="0" destOrd="0" presId="urn:microsoft.com/office/officeart/2005/8/layout/hProcess6"/>
    <dgm:cxn modelId="{881A3F68-686E-4549-B74F-1669C1EECE54}" type="presParOf" srcId="{646E9405-9558-42A8-8DCF-3CA73476AB23}" destId="{F855853F-BDE3-44D8-A6B8-C9F1349B46F0}" srcOrd="1" destOrd="0" presId="urn:microsoft.com/office/officeart/2005/8/layout/hProcess6"/>
    <dgm:cxn modelId="{51140FAA-AACF-4859-B059-CD498733EA56}" type="presParOf" srcId="{646E9405-9558-42A8-8DCF-3CA73476AB23}" destId="{86A085F6-1FE4-43D8-8278-F44CE81F6DA8}" srcOrd="2" destOrd="0" presId="urn:microsoft.com/office/officeart/2005/8/layout/hProcess6"/>
    <dgm:cxn modelId="{B185269D-676D-49D7-A605-ECDD356F2F22}" type="presParOf" srcId="{646E9405-9558-42A8-8DCF-3CA73476AB23}" destId="{3BE22122-3FFC-484B-97BB-8B163FEE9698}" srcOrd="3" destOrd="0" presId="urn:microsoft.com/office/officeart/2005/8/layout/hProcess6"/>
    <dgm:cxn modelId="{704EAE73-2646-4909-8ABD-32814B53B559}" type="presParOf" srcId="{B077052B-EF06-4AD3-98FF-61C95837048E}" destId="{8F3C1278-8F6D-41C8-AEE1-6D8C37C49C8F}" srcOrd="3" destOrd="0" presId="urn:microsoft.com/office/officeart/2005/8/layout/hProcess6"/>
    <dgm:cxn modelId="{C3D3C354-1E7B-46A2-B22F-03A251C52FC5}" type="presParOf" srcId="{B077052B-EF06-4AD3-98FF-61C95837048E}" destId="{AE43CC01-DA64-4C51-955E-6292A844DA7C}" srcOrd="4" destOrd="0" presId="urn:microsoft.com/office/officeart/2005/8/layout/hProcess6"/>
    <dgm:cxn modelId="{F144DF3A-F443-48B0-9B78-6E10C3763370}" type="presParOf" srcId="{AE43CC01-DA64-4C51-955E-6292A844DA7C}" destId="{5C0991B4-7545-45A9-B40B-FFFC2501F04B}" srcOrd="0" destOrd="0" presId="urn:microsoft.com/office/officeart/2005/8/layout/hProcess6"/>
    <dgm:cxn modelId="{0C0876C9-F91C-40F7-BBA7-C0F67E4EB2E8}" type="presParOf" srcId="{AE43CC01-DA64-4C51-955E-6292A844DA7C}" destId="{D16A7883-B815-4645-B16C-3BF826458E8A}" srcOrd="1" destOrd="0" presId="urn:microsoft.com/office/officeart/2005/8/layout/hProcess6"/>
    <dgm:cxn modelId="{168F1865-92FD-462D-8C05-8F89625F4E6D}" type="presParOf" srcId="{AE43CC01-DA64-4C51-955E-6292A844DA7C}" destId="{4BE5C2EE-DA4F-4E11-8C93-3C4A19A6F3A0}" srcOrd="2" destOrd="0" presId="urn:microsoft.com/office/officeart/2005/8/layout/hProcess6"/>
    <dgm:cxn modelId="{593C87AB-46B8-4778-9D95-00EF48FBF0D9}" type="presParOf" srcId="{AE43CC01-DA64-4C51-955E-6292A844DA7C}" destId="{7CBD570B-9E32-4776-915E-FAFA772BAF3A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B3142-CF8D-422B-8BD2-57FCE32F0684}">
      <dsp:nvSpPr>
        <dsp:cNvPr id="0" name=""/>
        <dsp:cNvSpPr/>
      </dsp:nvSpPr>
      <dsp:spPr>
        <a:xfrm>
          <a:off x="679885" y="2554125"/>
          <a:ext cx="2699094" cy="2359348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21590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cs typeface="Calibri"/>
            </a:rPr>
            <a:t>Avid sometimes </a:t>
          </a:r>
          <a:r>
            <a:rPr lang="en-US" sz="1700" kern="1200">
              <a:solidFill>
                <a:srgbClr val="FF0000"/>
              </a:solidFill>
              <a:cs typeface="Calibri"/>
            </a:rPr>
            <a:t>pays by check</a:t>
          </a:r>
        </a:p>
      </dsp:txBody>
      <dsp:txXfrm>
        <a:off x="1354659" y="2908027"/>
        <a:ext cx="1315808" cy="1651544"/>
      </dsp:txXfrm>
    </dsp:sp>
    <dsp:sp modelId="{303885C9-D274-4C2F-BDA3-27DF35D4EC36}">
      <dsp:nvSpPr>
        <dsp:cNvPr id="0" name=""/>
        <dsp:cNvSpPr/>
      </dsp:nvSpPr>
      <dsp:spPr>
        <a:xfrm>
          <a:off x="5111" y="3059025"/>
          <a:ext cx="1349547" cy="13495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cs typeface="Calibri"/>
            </a:rPr>
            <a:t>Buyers tell Avid to pay suppliers</a:t>
          </a:r>
        </a:p>
      </dsp:txBody>
      <dsp:txXfrm>
        <a:off x="202748" y="3256662"/>
        <a:ext cx="954273" cy="954273"/>
      </dsp:txXfrm>
    </dsp:sp>
    <dsp:sp modelId="{F855853F-BDE3-44D8-A6B8-C9F1349B46F0}">
      <dsp:nvSpPr>
        <dsp:cNvPr id="0" name=""/>
        <dsp:cNvSpPr/>
      </dsp:nvSpPr>
      <dsp:spPr>
        <a:xfrm>
          <a:off x="4222447" y="2554125"/>
          <a:ext cx="2699094" cy="2359348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21590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>
              <a:cs typeface="Calibri"/>
            </a:rPr>
            <a:t>image sent to Fiserv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>
              <a:cs typeface="Calibri"/>
            </a:rPr>
            <a:t>Fiserv prints and mails</a:t>
          </a:r>
        </a:p>
      </dsp:txBody>
      <dsp:txXfrm>
        <a:off x="4897220" y="2908027"/>
        <a:ext cx="1315808" cy="1651544"/>
      </dsp:txXfrm>
    </dsp:sp>
    <dsp:sp modelId="{3BE22122-3FFC-484B-97BB-8B163FEE9698}">
      <dsp:nvSpPr>
        <dsp:cNvPr id="0" name=""/>
        <dsp:cNvSpPr/>
      </dsp:nvSpPr>
      <dsp:spPr>
        <a:xfrm>
          <a:off x="3547673" y="3059025"/>
          <a:ext cx="1349547" cy="13495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cs typeface="Calibri"/>
            </a:rPr>
            <a:t>Avid builds a check image</a:t>
          </a:r>
        </a:p>
      </dsp:txBody>
      <dsp:txXfrm>
        <a:off x="3745310" y="3256662"/>
        <a:ext cx="954273" cy="954273"/>
      </dsp:txXfrm>
    </dsp:sp>
    <dsp:sp modelId="{D16A7883-B815-4645-B16C-3BF826458E8A}">
      <dsp:nvSpPr>
        <dsp:cNvPr id="0" name=""/>
        <dsp:cNvSpPr/>
      </dsp:nvSpPr>
      <dsp:spPr>
        <a:xfrm>
          <a:off x="7765008" y="2554125"/>
          <a:ext cx="2699094" cy="2359348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21590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>
              <a:cs typeface="Calibri"/>
            </a:rPr>
            <a:t>Gives check to bank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>
              <a:cs typeface="Calibri"/>
            </a:rPr>
            <a:t>Bank provides cleared image</a:t>
          </a:r>
        </a:p>
      </dsp:txBody>
      <dsp:txXfrm>
        <a:off x="8439782" y="2908027"/>
        <a:ext cx="1315808" cy="1651544"/>
      </dsp:txXfrm>
    </dsp:sp>
    <dsp:sp modelId="{7CBD570B-9E32-4776-915E-FAFA772BAF3A}">
      <dsp:nvSpPr>
        <dsp:cNvPr id="0" name=""/>
        <dsp:cNvSpPr/>
      </dsp:nvSpPr>
      <dsp:spPr>
        <a:xfrm>
          <a:off x="7090234" y="3059025"/>
          <a:ext cx="1349547" cy="13495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cs typeface="Calibri"/>
            </a:rPr>
            <a:t>Supplier receives check</a:t>
          </a:r>
        </a:p>
      </dsp:txBody>
      <dsp:txXfrm>
        <a:off x="7287871" y="3256662"/>
        <a:ext cx="954273" cy="9542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8908" y="257087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040903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1"/>
            <a:ext cx="12192000" cy="245812"/>
          </a:xfrm>
          <a:prstGeom prst="rect">
            <a:avLst/>
          </a:prstGeom>
          <a:solidFill>
            <a:srgbClr val="00354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ectangle 9"/>
          <p:cNvSpPr/>
          <p:nvPr/>
        </p:nvSpPr>
        <p:spPr>
          <a:xfrm>
            <a:off x="0" y="6725176"/>
            <a:ext cx="12192000" cy="132824"/>
          </a:xfrm>
          <a:prstGeom prst="rect">
            <a:avLst/>
          </a:prstGeom>
          <a:solidFill>
            <a:srgbClr val="00354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0" y="245812"/>
            <a:ext cx="2519899" cy="36579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555" y="531562"/>
            <a:ext cx="7851908" cy="213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723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black">
          <a:xfrm>
            <a:off x="560919" y="222532"/>
            <a:ext cx="11093199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idx="1"/>
          </p:nvPr>
        </p:nvSpPr>
        <p:spPr bwMode="gray">
          <a:xfrm>
            <a:off x="560919" y="1368846"/>
            <a:ext cx="11093199" cy="4677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BED394-3804-46A7-AD3C-9F23A83FD6C5}" type="slidenum">
              <a:rPr lang="en-US">
                <a:solidFill>
                  <a:srgbClr val="002531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25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118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title"/>
          </p:nvPr>
        </p:nvSpPr>
        <p:spPr bwMode="black">
          <a:xfrm>
            <a:off x="560918" y="222250"/>
            <a:ext cx="11093449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C05B7F-BBAD-418A-BDD0-C2B579D61D1C}" type="slidenum">
              <a:rPr lang="en-US">
                <a:solidFill>
                  <a:srgbClr val="002531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25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908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 bwMode="black">
          <a:xfrm>
            <a:off x="560919" y="222532"/>
            <a:ext cx="11093199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idx="1"/>
          </p:nvPr>
        </p:nvSpPr>
        <p:spPr bwMode="gray">
          <a:xfrm>
            <a:off x="560919" y="1368846"/>
            <a:ext cx="11093199" cy="4677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B5FF14-B925-4E55-A728-AF197C6C495F}" type="slidenum">
              <a:rPr lang="en-US">
                <a:solidFill>
                  <a:srgbClr val="002531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25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86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type="title"/>
          </p:nvPr>
        </p:nvSpPr>
        <p:spPr bwMode="black">
          <a:xfrm>
            <a:off x="560918" y="222250"/>
            <a:ext cx="11093449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EFB794-3C7E-4A58-A61D-54F3312987D3}" type="slidenum">
              <a:rPr lang="en-US">
                <a:solidFill>
                  <a:srgbClr val="002531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25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7553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0564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092485" y="2498501"/>
            <a:ext cx="3099516" cy="42266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2" name="Picture 11" descr="CornerGraphic1-0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138" y="4833872"/>
            <a:ext cx="1318863" cy="189130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12192000" cy="245812"/>
          </a:xfrm>
          <a:prstGeom prst="rect">
            <a:avLst/>
          </a:prstGeom>
          <a:solidFill>
            <a:srgbClr val="00354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Rectangle 7"/>
          <p:cNvSpPr/>
          <p:nvPr/>
        </p:nvSpPr>
        <p:spPr>
          <a:xfrm>
            <a:off x="0" y="6725176"/>
            <a:ext cx="12192000" cy="132824"/>
          </a:xfrm>
          <a:prstGeom prst="rect">
            <a:avLst/>
          </a:prstGeom>
          <a:solidFill>
            <a:srgbClr val="00354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420180"/>
            <a:ext cx="12192000" cy="0"/>
          </a:xfrm>
          <a:prstGeom prst="line">
            <a:avLst/>
          </a:prstGeom>
          <a:ln>
            <a:solidFill>
              <a:srgbClr val="79B8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76339" y="6123622"/>
            <a:ext cx="81566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FB5FF14-B925-4E55-A728-AF197C6C495F}" type="slidenum">
              <a:rPr lang="en-US" smtClean="0">
                <a:solidFill>
                  <a:srgbClr val="002531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253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3181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fld id="{21064765-D78C-44CF-84AD-82492D2350CF}" type="slidenum">
              <a:rPr lang="en-US" smtClean="0">
                <a:solidFill>
                  <a:srgbClr val="002531"/>
                </a:solidFill>
                <a:ea typeface="ＭＳ Ｐゴシック" pitchFamily="34" charset="-128"/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2531"/>
              </a:solidFill>
              <a:ea typeface="ＭＳ Ｐゴシック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092485" y="2498501"/>
            <a:ext cx="3099516" cy="42266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11376339" y="6123622"/>
            <a:ext cx="81566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4CB0FDC-6EF8-C145-96EB-05AE7951EBB4}" type="slidenum">
              <a:rPr lang="en-US" sz="2400" smtClean="0"/>
              <a:pPr/>
              <a:t>‹#›</a:t>
            </a:fld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701226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12192000" cy="245812"/>
          </a:xfrm>
          <a:prstGeom prst="rect">
            <a:avLst/>
          </a:prstGeom>
          <a:solidFill>
            <a:srgbClr val="00354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Rectangle 7"/>
          <p:cNvSpPr/>
          <p:nvPr/>
        </p:nvSpPr>
        <p:spPr>
          <a:xfrm>
            <a:off x="0" y="6725176"/>
            <a:ext cx="12192000" cy="132824"/>
          </a:xfrm>
          <a:prstGeom prst="rect">
            <a:avLst/>
          </a:prstGeom>
          <a:solidFill>
            <a:srgbClr val="00354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420180"/>
            <a:ext cx="12192000" cy="0"/>
          </a:xfrm>
          <a:prstGeom prst="line">
            <a:avLst/>
          </a:prstGeom>
          <a:ln>
            <a:solidFill>
              <a:srgbClr val="79B8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59440" y="6173788"/>
            <a:ext cx="81566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21064765-D78C-44CF-84AD-82492D2350CF}" type="slidenum">
              <a:rPr lang="en-US" smtClean="0">
                <a:solidFill>
                  <a:srgbClr val="002531"/>
                </a:solidFill>
                <a:ea typeface="ＭＳ Ｐゴシック" pitchFamily="34" charset="-128"/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2531"/>
              </a:solidFill>
              <a:ea typeface="ＭＳ Ｐゴシック" pitchFamily="34" charset="-12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092485" y="2498501"/>
            <a:ext cx="3099516" cy="42266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3" name="Picture 12" descr="CornerGraphic1-0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138" y="4833872"/>
            <a:ext cx="1318863" cy="1891305"/>
          </a:xfrm>
          <a:prstGeom prst="rect">
            <a:avLst/>
          </a:prstGeom>
        </p:spPr>
      </p:pic>
      <p:sp>
        <p:nvSpPr>
          <p:cNvPr id="14" name="Slide Number Placeholder 5"/>
          <p:cNvSpPr txBox="1">
            <a:spLocks/>
          </p:cNvSpPr>
          <p:nvPr/>
        </p:nvSpPr>
        <p:spPr>
          <a:xfrm>
            <a:off x="11376339" y="6123622"/>
            <a:ext cx="81566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4CB0FDC-6EF8-C145-96EB-05AE7951EBB4}" type="slidenum">
              <a:rPr lang="en-US" sz="2400" smtClean="0"/>
              <a:pPr/>
              <a:t>‹#›</a:t>
            </a:fld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013379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092485" y="2498501"/>
            <a:ext cx="3099516" cy="42266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20864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12269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1"/>
            <a:ext cx="12192000" cy="245812"/>
          </a:xfrm>
          <a:prstGeom prst="rect">
            <a:avLst/>
          </a:prstGeom>
          <a:solidFill>
            <a:srgbClr val="00354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ctangle 8"/>
          <p:cNvSpPr/>
          <p:nvPr/>
        </p:nvSpPr>
        <p:spPr>
          <a:xfrm>
            <a:off x="0" y="6725176"/>
            <a:ext cx="12192000" cy="132824"/>
          </a:xfrm>
          <a:prstGeom prst="rect">
            <a:avLst/>
          </a:prstGeom>
          <a:solidFill>
            <a:srgbClr val="00354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0" name="Picture 9" descr="CornerGraphic1-0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138" y="4833872"/>
            <a:ext cx="1318863" cy="189130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0" y="1420180"/>
            <a:ext cx="12192000" cy="0"/>
          </a:xfrm>
          <a:prstGeom prst="line">
            <a:avLst/>
          </a:prstGeom>
          <a:ln>
            <a:solidFill>
              <a:srgbClr val="79B8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76339" y="6225848"/>
            <a:ext cx="81566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21064765-D78C-44CF-84AD-82492D2350CF}" type="slidenum">
              <a:rPr lang="en-US" smtClean="0">
                <a:solidFill>
                  <a:srgbClr val="002531"/>
                </a:solidFill>
                <a:ea typeface="ＭＳ Ｐゴシック" pitchFamily="34" charset="-128"/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2531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1128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92485" y="2498501"/>
            <a:ext cx="3099516" cy="42266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1"/>
            <a:ext cx="12192000" cy="245812"/>
          </a:xfrm>
          <a:prstGeom prst="rect">
            <a:avLst/>
          </a:prstGeom>
          <a:solidFill>
            <a:srgbClr val="00354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ctangle 10"/>
          <p:cNvSpPr/>
          <p:nvPr/>
        </p:nvSpPr>
        <p:spPr>
          <a:xfrm>
            <a:off x="0" y="6725176"/>
            <a:ext cx="12192000" cy="132824"/>
          </a:xfrm>
          <a:prstGeom prst="rect">
            <a:avLst/>
          </a:prstGeom>
          <a:solidFill>
            <a:srgbClr val="00354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3" name="Straight Connector 12"/>
          <p:cNvCxnSpPr/>
          <p:nvPr/>
        </p:nvCxnSpPr>
        <p:spPr>
          <a:xfrm>
            <a:off x="0" y="1420180"/>
            <a:ext cx="12192000" cy="0"/>
          </a:xfrm>
          <a:prstGeom prst="line">
            <a:avLst/>
          </a:prstGeom>
          <a:ln>
            <a:solidFill>
              <a:srgbClr val="79B8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CornerGraphic1-0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138" y="4833872"/>
            <a:ext cx="1318863" cy="1891305"/>
          </a:xfrm>
          <a:prstGeom prst="rect">
            <a:avLst/>
          </a:prstGeom>
        </p:spPr>
      </p:pic>
      <p:sp>
        <p:nvSpPr>
          <p:cNvPr id="17" name="Slide Number Placeholder 5"/>
          <p:cNvSpPr txBox="1">
            <a:spLocks/>
          </p:cNvSpPr>
          <p:nvPr/>
        </p:nvSpPr>
        <p:spPr>
          <a:xfrm>
            <a:off x="11376339" y="6123622"/>
            <a:ext cx="81566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4CB0FDC-6EF8-C145-96EB-05AE7951EBB4}" type="slidenum">
              <a:rPr lang="en-US" sz="2400" smtClean="0"/>
              <a:pPr/>
              <a:t>‹#›</a:t>
            </a:fld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034296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"/>
            <a:ext cx="12192000" cy="245812"/>
          </a:xfrm>
          <a:prstGeom prst="rect">
            <a:avLst/>
          </a:prstGeom>
          <a:solidFill>
            <a:srgbClr val="00354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0" y="6725176"/>
            <a:ext cx="12192000" cy="132824"/>
          </a:xfrm>
          <a:prstGeom prst="rect">
            <a:avLst/>
          </a:prstGeom>
          <a:solidFill>
            <a:srgbClr val="00354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8" name="Picture 7" descr="CornerGraphic1-0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736" y="2616472"/>
            <a:ext cx="2865120" cy="4108704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0" y="1420180"/>
            <a:ext cx="12192000" cy="0"/>
          </a:xfrm>
          <a:prstGeom prst="line">
            <a:avLst/>
          </a:prstGeom>
          <a:ln>
            <a:solidFill>
              <a:srgbClr val="79B8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66739" y="5991226"/>
            <a:ext cx="81566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21064765-D78C-44CF-84AD-82492D2350CF}" type="slidenum">
              <a:rPr lang="en-US" smtClean="0">
                <a:solidFill>
                  <a:srgbClr val="002531"/>
                </a:solidFill>
                <a:ea typeface="ＭＳ Ｐゴシック" pitchFamily="34" charset="-128"/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2531"/>
              </a:solidFill>
              <a:ea typeface="ＭＳ Ｐゴシック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092485" y="2498501"/>
            <a:ext cx="3099516" cy="42266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2" name="Picture 11" descr="CornerGraphic1-0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138" y="4833872"/>
            <a:ext cx="1318863" cy="1891305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/>
        </p:nvSpPr>
        <p:spPr>
          <a:xfrm>
            <a:off x="11376339" y="6123622"/>
            <a:ext cx="81566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4CB0FDC-6EF8-C145-96EB-05AE7951EBB4}" type="slidenum">
              <a:rPr lang="en-US" sz="2400" smtClean="0"/>
              <a:pPr/>
              <a:t>‹#›</a:t>
            </a:fld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181784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092485" y="2498501"/>
            <a:ext cx="3099516" cy="42266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914" y="455418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8047" y="445294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913" y="1809165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1"/>
            <a:ext cx="12192000" cy="245812"/>
          </a:xfrm>
          <a:prstGeom prst="rect">
            <a:avLst/>
          </a:prstGeom>
          <a:solidFill>
            <a:srgbClr val="00354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ctangle 8"/>
          <p:cNvSpPr/>
          <p:nvPr/>
        </p:nvSpPr>
        <p:spPr>
          <a:xfrm>
            <a:off x="0" y="6725176"/>
            <a:ext cx="12192000" cy="132824"/>
          </a:xfrm>
          <a:prstGeom prst="rect">
            <a:avLst/>
          </a:prstGeom>
          <a:solidFill>
            <a:srgbClr val="00354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3" name="Picture 12" descr="CornerGraphic1-0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138" y="4833872"/>
            <a:ext cx="1318863" cy="1891305"/>
          </a:xfrm>
          <a:prstGeom prst="rect">
            <a:avLst/>
          </a:prstGeom>
        </p:spPr>
      </p:pic>
      <p:sp>
        <p:nvSpPr>
          <p:cNvPr id="14" name="Slide Number Placeholder 5"/>
          <p:cNvSpPr txBox="1">
            <a:spLocks/>
          </p:cNvSpPr>
          <p:nvPr/>
        </p:nvSpPr>
        <p:spPr>
          <a:xfrm>
            <a:off x="11376339" y="6123622"/>
            <a:ext cx="81566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4CB0FDC-6EF8-C145-96EB-05AE7951EBB4}" type="slidenum">
              <a:rPr lang="en-US" sz="2400" smtClean="0"/>
              <a:pPr/>
              <a:t>‹#›</a:t>
            </a:fld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177583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092485" y="2498501"/>
            <a:ext cx="3099516" cy="42266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603650"/>
            <a:ext cx="7315200" cy="3132295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1"/>
            <a:ext cx="12192000" cy="245812"/>
          </a:xfrm>
          <a:prstGeom prst="rect">
            <a:avLst/>
          </a:prstGeom>
          <a:solidFill>
            <a:srgbClr val="00354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ctangle 8"/>
          <p:cNvSpPr/>
          <p:nvPr/>
        </p:nvSpPr>
        <p:spPr>
          <a:xfrm>
            <a:off x="0" y="6725176"/>
            <a:ext cx="12192000" cy="132824"/>
          </a:xfrm>
          <a:prstGeom prst="rect">
            <a:avLst/>
          </a:prstGeom>
          <a:solidFill>
            <a:srgbClr val="00354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3" name="Picture 12" descr="CornerGraphic1-0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138" y="4833872"/>
            <a:ext cx="1318863" cy="1891305"/>
          </a:xfrm>
          <a:prstGeom prst="rect">
            <a:avLst/>
          </a:prstGeom>
        </p:spPr>
      </p:pic>
      <p:sp>
        <p:nvSpPr>
          <p:cNvPr id="14" name="Slide Number Placeholder 5"/>
          <p:cNvSpPr txBox="1">
            <a:spLocks/>
          </p:cNvSpPr>
          <p:nvPr/>
        </p:nvSpPr>
        <p:spPr>
          <a:xfrm>
            <a:off x="11376339" y="6123622"/>
            <a:ext cx="81566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4CB0FDC-6EF8-C145-96EB-05AE7951EBB4}" type="slidenum">
              <a:rPr lang="en-US" sz="2400" smtClean="0"/>
              <a:pPr/>
              <a:t>‹#›</a:t>
            </a:fld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883108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12192000" cy="245812"/>
          </a:xfrm>
          <a:prstGeom prst="rect">
            <a:avLst/>
          </a:prstGeom>
          <a:solidFill>
            <a:srgbClr val="00354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Rectangle 7"/>
          <p:cNvSpPr/>
          <p:nvPr/>
        </p:nvSpPr>
        <p:spPr>
          <a:xfrm>
            <a:off x="0" y="6725176"/>
            <a:ext cx="12192000" cy="132824"/>
          </a:xfrm>
          <a:prstGeom prst="rect">
            <a:avLst/>
          </a:prstGeom>
          <a:solidFill>
            <a:srgbClr val="00354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9" name="Picture 8" descr="CornerGraphic1-01.png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880" y="2612772"/>
            <a:ext cx="2865120" cy="4108704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39" y="6002584"/>
            <a:ext cx="81566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21064765-D78C-44CF-84AD-82492D2350CF}" type="slidenum">
              <a:rPr lang="en-US" smtClean="0">
                <a:solidFill>
                  <a:srgbClr val="002531"/>
                </a:solidFill>
                <a:ea typeface="ＭＳ Ｐゴシック" pitchFamily="34" charset="-128"/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2531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96982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61" r:id="rId10"/>
    <p:sldLayoutId id="2147483662" r:id="rId11"/>
    <p:sldLayoutId id="2147483663" r:id="rId12"/>
    <p:sldLayoutId id="2147483664" r:id="rId13"/>
    <p:sldLayoutId id="2147483665" r:id="rId14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-nc-sa/3.0/" TargetMode="External"/><Relationship Id="rId3" Type="http://schemas.openxmlformats.org/officeDocument/2006/relationships/diagramLayout" Target="../diagrams/layout1.xml"/><Relationship Id="rId7" Type="http://schemas.openxmlformats.org/officeDocument/2006/relationships/image" Target="../media/image5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hyperlink" Target="https://creativecommons.org/licenses/by-sa/3.0/" TargetMode="Externa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3.0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/>
              <a:t>Check Aging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BE1B8A2-F783-4404-AAB4-601A8C8BD5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040903"/>
            <a:ext cx="8534400" cy="2386530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sz="4250"/>
              <a:t>By</a:t>
            </a:r>
          </a:p>
          <a:p>
            <a:r>
              <a:rPr lang="en-US" sz="4250" err="1"/>
              <a:t>SnowRebooters</a:t>
            </a:r>
            <a:r>
              <a:rPr lang="en-US" sz="4250"/>
              <a:t> Team</a:t>
            </a:r>
            <a:endParaRPr lang="en-US" sz="4250">
              <a:cs typeface="Calibri"/>
            </a:endParaRPr>
          </a:p>
          <a:p>
            <a:r>
              <a:rPr lang="en-US" sz="4250">
                <a:cs typeface="Calibri"/>
              </a:rPr>
              <a:t>Bhavani, Tommy, Ken, Norm</a:t>
            </a:r>
          </a:p>
          <a:p>
            <a:r>
              <a:rPr lang="en-US" sz="4250">
                <a:cs typeface="Calibri"/>
              </a:rPr>
              <a:t>(special thanks to Josh Dockery)</a:t>
            </a:r>
            <a:endParaRPr lang="en-US" sz="4250"/>
          </a:p>
          <a:p>
            <a:r>
              <a:rPr lang="en-US" sz="4250"/>
              <a:t>April 12, 2019</a:t>
            </a:r>
            <a:endParaRPr lang="en-US" sz="425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1552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7F6BF-CAAD-40C4-B1B9-D81E6F2BC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Planning</a:t>
            </a:r>
            <a:endParaRPr lang="en-US"/>
          </a:p>
        </p:txBody>
      </p:sp>
      <p:pic>
        <p:nvPicPr>
          <p:cNvPr id="4" name="Picture 4" descr="A close up of text on a whiteboard&#10;&#10;Description generated with high confidence">
            <a:extLst>
              <a:ext uri="{FF2B5EF4-FFF2-40B4-BE49-F238E27FC236}">
                <a16:creationId xmlns:a16="http://schemas.microsoft.com/office/drawing/2014/main" id="{1554E3E0-988D-4957-B983-26ADA106C1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0895" y="1421817"/>
            <a:ext cx="6977061" cy="488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592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723CD-E9E0-4B3A-986E-D25AE8ED4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850">
                <a:cs typeface="Calibri"/>
              </a:rPr>
              <a:t>As a user: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3D3B02-195F-4AE7-B13F-655E51F66E18}"/>
              </a:ext>
            </a:extLst>
          </p:cNvPr>
          <p:cNvSpPr txBox="1"/>
          <p:nvPr/>
        </p:nvSpPr>
        <p:spPr>
          <a:xfrm>
            <a:off x="1190487" y="1367182"/>
            <a:ext cx="949076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As a user, I want to view all the checks in an issued date range regardless of cleared status.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B394A6-D970-48A7-B645-14E9D92282FE}"/>
              </a:ext>
            </a:extLst>
          </p:cNvPr>
          <p:cNvSpPr txBox="1"/>
          <p:nvPr/>
        </p:nvSpPr>
        <p:spPr>
          <a:xfrm>
            <a:off x="1190487" y="2129182"/>
            <a:ext cx="949076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As a user, I want to search for checks based on number of days as uncleared.</a:t>
            </a:r>
            <a:endParaRPr lang="en-US" sz="200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3A4B20-096B-4611-92CD-416741DCB15F}"/>
              </a:ext>
            </a:extLst>
          </p:cNvPr>
          <p:cNvSpPr txBox="1"/>
          <p:nvPr/>
        </p:nvSpPr>
        <p:spPr>
          <a:xfrm>
            <a:off x="1146313" y="2835964"/>
            <a:ext cx="949076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As a user, I want to view payers and payees contact information so I can contact them when it's necessary.</a:t>
            </a:r>
            <a:endParaRPr lang="en-US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2CAA5E-17A9-4D8D-A0C1-460BF5EA4855}"/>
              </a:ext>
            </a:extLst>
          </p:cNvPr>
          <p:cNvSpPr txBox="1"/>
          <p:nvPr/>
        </p:nvSpPr>
        <p:spPr>
          <a:xfrm>
            <a:off x="1146313" y="3796747"/>
            <a:ext cx="949076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As a user, I want to notify the payee about a check that has not yet cleared.</a:t>
            </a:r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317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6BE96-53DC-4EF7-8B28-AA5CE86B1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562168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1D993-451E-4457-9B41-2B3ED3A23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850">
                <a:cs typeface="Calibri"/>
              </a:rPr>
              <a:t>Background</a:t>
            </a:r>
            <a:endParaRPr lang="en-US"/>
          </a:p>
        </p:txBody>
      </p:sp>
      <p:graphicFrame>
        <p:nvGraphicFramePr>
          <p:cNvPr id="3" name="Diagram 3">
            <a:extLst>
              <a:ext uri="{FF2B5EF4-FFF2-40B4-BE49-F238E27FC236}">
                <a16:creationId xmlns:a16="http://schemas.microsoft.com/office/drawing/2014/main" id="{DC488ED6-19D8-4D67-B9B7-56E1FDBA45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1772877"/>
              </p:ext>
            </p:extLst>
          </p:nvPr>
        </p:nvGraphicFramePr>
        <p:xfrm>
          <a:off x="1049132" y="-233017"/>
          <a:ext cx="10469215" cy="7467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786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B612FDD5-773C-4B2D-A237-5CABC3737D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492487" y="5056686"/>
            <a:ext cx="2743200" cy="1250367"/>
          </a:xfrm>
          <a:prstGeom prst="rect">
            <a:avLst/>
          </a:prstGeom>
        </p:spPr>
      </p:pic>
      <p:pic>
        <p:nvPicPr>
          <p:cNvPr id="1787" name="Picture 178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D777C72-0313-4D1D-8FCC-B41F8573840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4094921" y="4663661"/>
            <a:ext cx="3637722" cy="192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513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3030" y="1738861"/>
            <a:ext cx="11789228" cy="881318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857250" indent="-8572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>
                <a:latin typeface="+mj-lt"/>
                <a:cs typeface="Calibri"/>
              </a:rPr>
              <a:t>When checks are NOT CASHED, they become an albatross</a:t>
            </a:r>
          </a:p>
          <a:p>
            <a:pPr marL="857250" indent="-8572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>
                <a:latin typeface="+mj-lt"/>
                <a:cs typeface="Calibri"/>
              </a:rPr>
              <a:t>Need a way to manage ISSUED and CLEARED checks</a:t>
            </a:r>
            <a:endParaRPr lang="en-US" sz="3600">
              <a:cs typeface="Calibri"/>
            </a:endParaRPr>
          </a:p>
          <a:p>
            <a:pPr marL="857250" indent="-8572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>
                <a:latin typeface="+mj-lt"/>
                <a:cs typeface="Calibri"/>
              </a:rPr>
              <a:t>Provide information to suppliers and buyers about their checks.</a:t>
            </a:r>
            <a:endParaRPr lang="en-US" sz="3600">
              <a:latin typeface="+mj-lt"/>
            </a:endParaRPr>
          </a:p>
          <a:p>
            <a:pPr marL="857250" indent="-8572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6000">
              <a:latin typeface="+mj-lt"/>
            </a:endParaRPr>
          </a:p>
          <a:p>
            <a:pPr marL="857250" indent="-8572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6000">
              <a:latin typeface="+mj-lt"/>
            </a:endParaRPr>
          </a:p>
          <a:p>
            <a:pPr marL="857250" indent="-8572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6000">
              <a:latin typeface="+mj-lt"/>
              <a:cs typeface="Calibri"/>
            </a:endParaRPr>
          </a:p>
          <a:p>
            <a:pPr>
              <a:lnSpc>
                <a:spcPct val="150000"/>
              </a:lnSpc>
            </a:pPr>
            <a:endParaRPr lang="en-US" sz="6000">
              <a:latin typeface="+mj-lt"/>
              <a:cs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850"/>
              <a:t>What is the problem?</a:t>
            </a:r>
          </a:p>
        </p:txBody>
      </p:sp>
      <p:pic>
        <p:nvPicPr>
          <p:cNvPr id="3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0BD05D4-B917-4221-8122-A721F5303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492487" y="5056686"/>
            <a:ext cx="2743200" cy="1250367"/>
          </a:xfrm>
          <a:prstGeom prst="rect">
            <a:avLst/>
          </a:prstGeom>
        </p:spPr>
      </p:pic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A805D36D-8867-419C-8032-2EA92F8F24D7}"/>
              </a:ext>
            </a:extLst>
          </p:cNvPr>
          <p:cNvSpPr/>
          <p:nvPr/>
        </p:nvSpPr>
        <p:spPr>
          <a:xfrm>
            <a:off x="10871200" y="1420876"/>
            <a:ext cx="914400" cy="612648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moo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690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3030" y="1738861"/>
            <a:ext cx="11789228" cy="632019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857250" indent="-8572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600">
              <a:latin typeface="+mj-lt"/>
            </a:endParaRPr>
          </a:p>
          <a:p>
            <a:pPr marL="857250" indent="-8572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6000">
              <a:latin typeface="+mj-lt"/>
            </a:endParaRPr>
          </a:p>
          <a:p>
            <a:pPr marL="857250" indent="-8572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6000">
              <a:latin typeface="+mj-lt"/>
            </a:endParaRPr>
          </a:p>
          <a:p>
            <a:pPr marL="857250" indent="-8572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6000">
              <a:latin typeface="+mj-lt"/>
            </a:endParaRPr>
          </a:p>
          <a:p>
            <a:pPr>
              <a:lnSpc>
                <a:spcPct val="150000"/>
              </a:lnSpc>
            </a:pPr>
            <a:endParaRPr lang="en-US" sz="600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850"/>
              <a:t>Why track check aging?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4D3F7A-8DA8-4241-AC41-EF6A37562CAC}"/>
              </a:ext>
            </a:extLst>
          </p:cNvPr>
          <p:cNvSpPr/>
          <p:nvPr/>
        </p:nvSpPr>
        <p:spPr>
          <a:xfrm>
            <a:off x="371378" y="1142512"/>
            <a:ext cx="10695925" cy="825918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857250" indent="-8572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6000">
                <a:latin typeface="+mj-lt"/>
                <a:cs typeface="Calibri"/>
              </a:rPr>
              <a:t>Connection with the customer!</a:t>
            </a:r>
            <a:endParaRPr lang="en-US" sz="6000">
              <a:latin typeface="+mj-lt"/>
            </a:endParaRPr>
          </a:p>
          <a:p>
            <a:pPr marL="857250" indent="-8572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6000">
                <a:latin typeface="+mj-lt"/>
                <a:cs typeface="Calibri"/>
              </a:rPr>
              <a:t>Build </a:t>
            </a:r>
            <a:r>
              <a:rPr lang="en-US" sz="6000">
                <a:solidFill>
                  <a:srgbClr val="FF0000"/>
                </a:solidFill>
                <a:latin typeface="+mj-lt"/>
                <a:cs typeface="Calibri"/>
              </a:rPr>
              <a:t>TRUST</a:t>
            </a:r>
          </a:p>
          <a:p>
            <a:pPr marL="857250" indent="-8572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6000">
                <a:latin typeface="+mj-lt"/>
                <a:cs typeface="Calibri"/>
              </a:rPr>
              <a:t>Avidxchange appears proactive</a:t>
            </a:r>
          </a:p>
          <a:p>
            <a:pPr marL="857250" indent="-8572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6000">
                <a:latin typeface="+mj-lt"/>
                <a:cs typeface="Calibri"/>
              </a:rPr>
              <a:t>Increase sales opportunities</a:t>
            </a:r>
          </a:p>
          <a:p>
            <a:pPr marL="857250" indent="-8572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6000">
              <a:latin typeface="+mj-lt"/>
              <a:cs typeface="Calibri"/>
            </a:endParaRPr>
          </a:p>
          <a:p>
            <a:pPr>
              <a:lnSpc>
                <a:spcPct val="150000"/>
              </a:lnSpc>
            </a:pPr>
            <a:endParaRPr lang="en-US" sz="6000">
              <a:latin typeface="+mj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5504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EAEF1BE-E0DB-48E0-A74B-7F660AB78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Check Aging Design</a:t>
            </a:r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5808BA4C-7195-4D9A-99CE-167E27974DBC}"/>
              </a:ext>
            </a:extLst>
          </p:cNvPr>
          <p:cNvSpPr/>
          <p:nvPr/>
        </p:nvSpPr>
        <p:spPr>
          <a:xfrm>
            <a:off x="1155148" y="1749705"/>
            <a:ext cx="1422399" cy="774413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cs typeface="Calibri"/>
              </a:rPr>
              <a:t>Avidpay</a:t>
            </a:r>
            <a:r>
              <a:rPr lang="en-US">
                <a:cs typeface="Calibri"/>
              </a:rPr>
              <a:t> DB</a:t>
            </a:r>
            <a:endParaRPr lang="en-US"/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C9B99B5D-3A77-4BDF-A992-94D6D2AAB614}"/>
              </a:ext>
            </a:extLst>
          </p:cNvPr>
          <p:cNvSpPr/>
          <p:nvPr/>
        </p:nvSpPr>
        <p:spPr>
          <a:xfrm>
            <a:off x="2745408" y="1749705"/>
            <a:ext cx="1356139" cy="774413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Cottonwood DB</a:t>
            </a:r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3E437400-C9A6-43DC-8A5D-D1E368A4B4A0}"/>
              </a:ext>
            </a:extLst>
          </p:cNvPr>
          <p:cNvSpPr/>
          <p:nvPr/>
        </p:nvSpPr>
        <p:spPr>
          <a:xfrm>
            <a:off x="1567435" y="2684414"/>
            <a:ext cx="2295761" cy="98945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Coalesce or Migrate</a:t>
            </a: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394004DB-F74E-4B13-967E-31270E25CADE}"/>
              </a:ext>
            </a:extLst>
          </p:cNvPr>
          <p:cNvSpPr/>
          <p:nvPr/>
        </p:nvSpPr>
        <p:spPr>
          <a:xfrm>
            <a:off x="2005496" y="3914227"/>
            <a:ext cx="1422399" cy="774413"/>
          </a:xfrm>
          <a:prstGeom prst="ca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Check Aging Dataset </a:t>
            </a: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EDA7052D-6394-43E1-95B0-3D286A1B5AF4}"/>
              </a:ext>
            </a:extLst>
          </p:cNvPr>
          <p:cNvSpPr/>
          <p:nvPr/>
        </p:nvSpPr>
        <p:spPr>
          <a:xfrm>
            <a:off x="3185077" y="3518169"/>
            <a:ext cx="1124226" cy="469084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Azure</a:t>
            </a:r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21699D-5ABE-4DAB-A0B4-0AFC489BF61D}"/>
              </a:ext>
            </a:extLst>
          </p:cNvPr>
          <p:cNvSpPr txBox="1"/>
          <p:nvPr/>
        </p:nvSpPr>
        <p:spPr>
          <a:xfrm>
            <a:off x="1563204" y="1099378"/>
            <a:ext cx="202537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Payments + Checks</a:t>
            </a:r>
          </a:p>
          <a:p>
            <a:r>
              <a:rPr lang="en-US">
                <a:cs typeface="Calibri"/>
              </a:rPr>
              <a:t>Buyers + Suppliers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B826EA7-F0DC-4AF6-8D4E-3EBBB0BB2230}"/>
              </a:ext>
            </a:extLst>
          </p:cNvPr>
          <p:cNvSpPr/>
          <p:nvPr/>
        </p:nvSpPr>
        <p:spPr>
          <a:xfrm>
            <a:off x="4093149" y="4102601"/>
            <a:ext cx="371017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edefined Process 17">
            <a:extLst>
              <a:ext uri="{FF2B5EF4-FFF2-40B4-BE49-F238E27FC236}">
                <a16:creationId xmlns:a16="http://schemas.microsoft.com/office/drawing/2014/main" id="{36EE445A-66FB-49ED-A9E9-DD7704AE3BB1}"/>
              </a:ext>
            </a:extLst>
          </p:cNvPr>
          <p:cNvSpPr/>
          <p:nvPr/>
        </p:nvSpPr>
        <p:spPr>
          <a:xfrm>
            <a:off x="4588290" y="4037903"/>
            <a:ext cx="914400" cy="612648"/>
          </a:xfrm>
          <a:prstGeom prst="flowChartPredefined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API</a:t>
            </a:r>
            <a:endParaRPr lang="en-US"/>
          </a:p>
        </p:txBody>
      </p:sp>
      <p:pic>
        <p:nvPicPr>
          <p:cNvPr id="4" name="Picture 5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3A9EAB03-2297-4C93-B76C-2C8997ABE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5183" y="1500444"/>
            <a:ext cx="5846417" cy="4497632"/>
          </a:xfrm>
          <a:prstGeom prst="rect">
            <a:avLst/>
          </a:prstGeom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87BA77C9-8DFD-4936-B72B-B5BDC6DEC0D9}"/>
              </a:ext>
            </a:extLst>
          </p:cNvPr>
          <p:cNvSpPr/>
          <p:nvPr/>
        </p:nvSpPr>
        <p:spPr>
          <a:xfrm>
            <a:off x="9956800" y="1068588"/>
            <a:ext cx="2239617" cy="612648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.Net Core 3.0 with Angular</a:t>
            </a:r>
          </a:p>
        </p:txBody>
      </p:sp>
    </p:spTree>
    <p:extLst>
      <p:ext uri="{BB962C8B-B14F-4D97-AF65-F5344CB8AC3E}">
        <p14:creationId xmlns:p14="http://schemas.microsoft.com/office/powerpoint/2010/main" val="1282735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48238"/>
            <a:ext cx="12192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>
                <a:latin typeface="+mj-lt"/>
              </a:rPr>
              <a:t>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172" y="2059619"/>
            <a:ext cx="10946166" cy="3282143"/>
          </a:xfrm>
        </p:spPr>
        <p:txBody>
          <a:bodyPr>
            <a:normAutofit lnSpcReduction="10000"/>
          </a:bodyPr>
          <a:lstStyle/>
          <a:p>
            <a:r>
              <a:rPr lang="en-US" sz="3200"/>
              <a:t>Azure SQL Server &amp; DB</a:t>
            </a:r>
          </a:p>
          <a:p>
            <a:r>
              <a:rPr lang="en-US" sz="3200"/>
              <a:t>GitHub</a:t>
            </a:r>
          </a:p>
          <a:p>
            <a:r>
              <a:rPr lang="en-US" sz="3200"/>
              <a:t>Angular</a:t>
            </a:r>
          </a:p>
          <a:p>
            <a:r>
              <a:rPr lang="en-US" sz="3200"/>
              <a:t>Visual Studio 2019</a:t>
            </a:r>
          </a:p>
          <a:p>
            <a:r>
              <a:rPr lang="en-US" sz="3200" err="1"/>
              <a:t>.Net</a:t>
            </a:r>
            <a:r>
              <a:rPr lang="en-US" sz="3200"/>
              <a:t> Core 3.0 Preview</a:t>
            </a:r>
          </a:p>
          <a:p>
            <a:r>
              <a:rPr lang="en-US" sz="3200"/>
              <a:t>SendGrid</a:t>
            </a:r>
          </a:p>
          <a:p>
            <a:pPr marL="0" indent="0">
              <a:buNone/>
            </a:pPr>
            <a:endParaRPr lang="en-US" sz="3200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196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9944F-5022-42DC-ACBC-BEBDFA16F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22FE7-C7B7-4B35-A472-6F5C723D6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6565" indent="-456565"/>
            <a:r>
              <a:rPr lang="en-US" sz="2800"/>
              <a:t>https://docs.microsoft.com/en-us/azure/sendgrid-dotnet-how-to-send-email</a:t>
            </a:r>
          </a:p>
          <a:p>
            <a:pPr marL="456565" indent="-456565"/>
            <a:r>
              <a:rPr lang="en-US" sz="2800">
                <a:cs typeface="Calibri"/>
              </a:rPr>
              <a:t>https://angularjs.org/</a:t>
            </a:r>
          </a:p>
          <a:p>
            <a:pPr marL="456565" indent="-456565"/>
            <a:r>
              <a:rPr lang="en-US" sz="2800">
                <a:cs typeface="Calibri"/>
              </a:rPr>
              <a:t>https://www.getpostman.com/</a:t>
            </a:r>
          </a:p>
        </p:txBody>
      </p:sp>
    </p:spTree>
    <p:extLst>
      <p:ext uri="{BB962C8B-B14F-4D97-AF65-F5344CB8AC3E}">
        <p14:creationId xmlns:p14="http://schemas.microsoft.com/office/powerpoint/2010/main" val="1242554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BF790-BC31-43AB-841B-95C972652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850">
                <a:cs typeface="Calibri"/>
              </a:rPr>
              <a:t>Demonstration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307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94333-40D1-4CAD-ACD3-7425F9384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C5B33-9227-494A-A1E8-CA9644725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6565" indent="-456565"/>
            <a:r>
              <a:rPr lang="en-US" sz="4250"/>
              <a:t>How to respond fast to customer requirements change</a:t>
            </a:r>
          </a:p>
          <a:p>
            <a:pPr marL="456565" indent="-456565"/>
            <a:r>
              <a:rPr lang="en-US" sz="4250"/>
              <a:t>Improving Agile processes</a:t>
            </a:r>
            <a:endParaRPr lang="en-US" sz="4250">
              <a:cs typeface="Calibri"/>
            </a:endParaRPr>
          </a:p>
          <a:p>
            <a:pPr marL="456565" indent="-456565"/>
            <a:r>
              <a:rPr lang="en-US" sz="4250">
                <a:cs typeface="Calibri"/>
              </a:rPr>
              <a:t>Help us to scale 2-week sprint better</a:t>
            </a:r>
          </a:p>
          <a:p>
            <a:pPr marL="456565" indent="-456565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3862402"/>
      </p:ext>
    </p:extLst>
  </p:cSld>
  <p:clrMapOvr>
    <a:masterClrMapping/>
  </p:clrMapOvr>
</p:sld>
</file>

<file path=ppt/theme/theme1.xml><?xml version="1.0" encoding="utf-8"?>
<a:theme xmlns:a="http://schemas.openxmlformats.org/drawingml/2006/main" name="AXC Amazing">
  <a:themeElements>
    <a:clrScheme name="Custom 2">
      <a:dk1>
        <a:srgbClr val="024E68"/>
      </a:dk1>
      <a:lt1>
        <a:sysClr val="window" lastClr="FFFFFF"/>
      </a:lt1>
      <a:dk2>
        <a:srgbClr val="0684C9"/>
      </a:dk2>
      <a:lt2>
        <a:srgbClr val="00A04D"/>
      </a:lt2>
      <a:accent1>
        <a:srgbClr val="024E68"/>
      </a:accent1>
      <a:accent2>
        <a:srgbClr val="7F7F7F"/>
      </a:accent2>
      <a:accent3>
        <a:srgbClr val="AFE9FD"/>
      </a:accent3>
      <a:accent4>
        <a:srgbClr val="00A04D"/>
      </a:accent4>
      <a:accent5>
        <a:srgbClr val="A4D137"/>
      </a:accent5>
      <a:accent6>
        <a:srgbClr val="D8D8D8"/>
      </a:accent6>
      <a:hlink>
        <a:srgbClr val="0684C9"/>
      </a:hlink>
      <a:folHlink>
        <a:srgbClr val="024E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VX 15000-06D2 PowerPoint Template FINAL [Compatibility Mode]" id="{1DF59284-E48A-4A52-B2EE-B28381E7B5E3}" vid="{9B3AF81B-98B0-4CEC-A752-891BDAD5F983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A63A110C621D44BABF85C0C724CBB4" ma:contentTypeVersion="9" ma:contentTypeDescription="Create a new document." ma:contentTypeScope="" ma:versionID="04e1a560c376e3bd15ca4bf22e4c4a1f">
  <xsd:schema xmlns:xsd="http://www.w3.org/2001/XMLSchema" xmlns:xs="http://www.w3.org/2001/XMLSchema" xmlns:p="http://schemas.microsoft.com/office/2006/metadata/properties" xmlns:ns1="http://schemas.microsoft.com/sharepoint/v3" xmlns:ns2="9afdad12-eaad-4acd-959a-fa05839e2cd0" xmlns:ns3="34f350c6-2510-4828-b5a6-2e1a764d83aa" targetNamespace="http://schemas.microsoft.com/office/2006/metadata/properties" ma:root="true" ma:fieldsID="dae7c06d1fb89bc5e6bc8a8c27677839" ns1:_="" ns2:_="" ns3:_="">
    <xsd:import namespace="http://schemas.microsoft.com/sharepoint/v3"/>
    <xsd:import namespace="9afdad12-eaad-4acd-959a-fa05839e2cd0"/>
    <xsd:import namespace="34f350c6-2510-4828-b5a6-2e1a764d83a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1:_ip_UnifiedCompliancePolicyProperties" minOccurs="0"/>
                <xsd:element ref="ns1:_ip_UnifiedCompliancePolicyUIAction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4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5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fdad12-eaad-4acd-959a-fa05839e2c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f350c6-2510-4828-b5a6-2e1a764d83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E7D926D4-AA61-498F-AC70-7E087AB9BCF6}">
  <ds:schemaRefs>
    <ds:schemaRef ds:uri="34f350c6-2510-4828-b5a6-2e1a764d83aa"/>
    <ds:schemaRef ds:uri="9afdad12-eaad-4acd-959a-fa05839e2cd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1D3C7D3-8A13-4188-91E8-D19EBF63047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94135B7-5950-4B90-81F3-38C8426F6AD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AXC Amazing</vt:lpstr>
      <vt:lpstr>Check Aging</vt:lpstr>
      <vt:lpstr>Background</vt:lpstr>
      <vt:lpstr>What is the problem?</vt:lpstr>
      <vt:lpstr>Why track check aging?</vt:lpstr>
      <vt:lpstr>Check Aging Design</vt:lpstr>
      <vt:lpstr>PowerPoint Presentation</vt:lpstr>
      <vt:lpstr>References</vt:lpstr>
      <vt:lpstr>Demonstration</vt:lpstr>
      <vt:lpstr>Lessons Learned</vt:lpstr>
      <vt:lpstr>Planning</vt:lpstr>
      <vt:lpstr>As a user:</vt:lpstr>
      <vt:lpstr>Q &amp; A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Assessment Summary - Strengths</dc:title>
  <dc:creator>Todd Cunningham</dc:creator>
  <cp:revision>1</cp:revision>
  <dcterms:created xsi:type="dcterms:W3CDTF">2014-10-02T20:32:48Z</dcterms:created>
  <dcterms:modified xsi:type="dcterms:W3CDTF">2019-04-15T15:13:38Z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0x01010003A63A110C621D44BABF85C0C724CBB4</vt:lpwstr>
  </property>
</Properties>
</file>