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8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4" autoAdjust="0"/>
  </p:normalViewPr>
  <p:slideViewPr>
    <p:cSldViewPr>
      <p:cViewPr>
        <p:scale>
          <a:sx n="100" d="100"/>
          <a:sy n="100" d="100"/>
        </p:scale>
        <p:origin x="-25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7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ABB9-5E66-4BEC-9930-F36026D4332C}" type="datetimeFigureOut">
              <a:rPr lang="ko-KR" altLang="en-US" smtClean="0"/>
              <a:t>2016-12-13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66369"/>
              </p:ext>
            </p:extLst>
          </p:nvPr>
        </p:nvGraphicFramePr>
        <p:xfrm>
          <a:off x="107504" y="476672"/>
          <a:ext cx="8856984" cy="4392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128792"/>
              </a:tblGrid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Changes</a:t>
                      </a:r>
                      <a:endParaRPr lang="ko-KR" altLang="en-US" dirty="0"/>
                    </a:p>
                  </a:txBody>
                  <a:tcPr/>
                </a:tc>
              </a:tr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12-13-2016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타일팔레트를 연다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타일팔레트의 타일은 </a:t>
            </a:r>
            <a:r>
              <a:rPr lang="ko-KR" altLang="en-US" dirty="0" err="1" smtClean="0">
                <a:solidFill>
                  <a:schemeClr val="bg1"/>
                </a:solidFill>
              </a:rPr>
              <a:t>함수정의부를</a:t>
            </a:r>
            <a:r>
              <a:rPr lang="ko-KR" altLang="en-US" dirty="0" smtClean="0">
                <a:solidFill>
                  <a:schemeClr val="bg1"/>
                </a:solidFill>
              </a:rPr>
              <a:t> 나타낸다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8640" y="3048799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6" y="3732639"/>
            <a:ext cx="819084" cy="68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9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</a:t>
            </a:r>
            <a:r>
              <a:rPr lang="ko-KR" altLang="en-US" dirty="0" smtClean="0">
                <a:solidFill>
                  <a:schemeClr val="bg1"/>
                </a:solidFill>
              </a:rPr>
              <a:t>고른다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08494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6" y="3732639"/>
            <a:ext cx="819084" cy="68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9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고른다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6" y="3732639"/>
            <a:ext cx="819084" cy="68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247775"/>
            <a:ext cx="9144000" cy="610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 구현에서는 </a:t>
            </a:r>
            <a:r>
              <a:rPr lang="ko-KR" altLang="en-US" dirty="0" smtClean="0">
                <a:solidFill>
                  <a:schemeClr val="bg1"/>
                </a:solidFill>
              </a:rPr>
              <a:t>각 타일의 형태가</a:t>
            </a:r>
            <a:r>
              <a:rPr lang="en-US" altLang="ko-KR" dirty="0" smtClean="0">
                <a:solidFill>
                  <a:schemeClr val="bg1"/>
                </a:solidFill>
              </a:rPr>
              <a:t>, Native </a:t>
            </a:r>
            <a:r>
              <a:rPr lang="ko-KR" altLang="en-US" dirty="0" smtClean="0">
                <a:solidFill>
                  <a:schemeClr val="bg1"/>
                </a:solidFill>
              </a:rPr>
              <a:t>함수정의가 하는 일이 연상이 되는 그림을 택한다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556" y="3732639"/>
            <a:ext cx="819084" cy="68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52716" y="2234566"/>
            <a:ext cx="992536" cy="1011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058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24" y="2210245"/>
            <a:ext cx="973517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24" y="2210245"/>
            <a:ext cx="973517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1986214"/>
            <a:ext cx="2376264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73016"/>
            <a:ext cx="973517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이름이 </a:t>
            </a:r>
            <a:r>
              <a:rPr lang="ko-KR" altLang="en-US" dirty="0" err="1" smtClean="0"/>
              <a:t>어쩌구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타일은 함수호출을 상징한다고 하였다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함수호출의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요소는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err="1" smtClean="0">
                <a:solidFill>
                  <a:schemeClr val="bg1"/>
                </a:solidFill>
              </a:rPr>
              <a:t>호출자</a:t>
            </a:r>
            <a:r>
              <a:rPr lang="en-US" altLang="ko-KR" dirty="0" smtClean="0">
                <a:solidFill>
                  <a:schemeClr val="bg1"/>
                </a:solidFill>
              </a:rPr>
              <a:t>, INPUT, OUTPUT” 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화면에는 함수</a:t>
            </a:r>
            <a:r>
              <a:rPr lang="en-US" altLang="ko-KR" dirty="0" smtClean="0">
                <a:solidFill>
                  <a:schemeClr val="bg1"/>
                </a:solidFill>
              </a:rPr>
              <a:t>(Module)</a:t>
            </a:r>
            <a:r>
              <a:rPr lang="ko-KR" altLang="en-US" dirty="0" smtClean="0">
                <a:solidFill>
                  <a:schemeClr val="bg1"/>
                </a:solidFill>
              </a:rPr>
              <a:t>의 사용법과 기본적인 설명과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요소가 모두 </a:t>
            </a:r>
            <a:r>
              <a:rPr lang="ko-KR" altLang="en-US" dirty="0" err="1" smtClean="0">
                <a:solidFill>
                  <a:schemeClr val="bg1"/>
                </a:solidFill>
              </a:rPr>
              <a:t>그려져있다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24" y="2210245"/>
            <a:ext cx="973517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1986214"/>
            <a:ext cx="2376264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573016"/>
            <a:ext cx="973517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998856"/>
            <a:ext cx="1188132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7033905" y="410746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315824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32" y="31585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224" y="2210245"/>
            <a:ext cx="973517" cy="101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방향</a:t>
            </a:r>
            <a:endParaRPr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게임을 하는 감각을 준다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어느샌가</a:t>
            </a:r>
            <a:r>
              <a:rPr lang="ko-KR" altLang="en-US" dirty="0" smtClean="0">
                <a:sym typeface="Wingdings" pitchFamily="2" charset="2"/>
              </a:rPr>
              <a:t> 프로그램이 완성되어있네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타일맵을</a:t>
            </a:r>
            <a:r>
              <a:rPr lang="ko-KR" altLang="en-US" dirty="0" smtClean="0">
                <a:sym typeface="Wingdings" pitchFamily="2" charset="2"/>
              </a:rPr>
              <a:t> 기반으로 한 고전 픽셀 퍼즐게임</a:t>
            </a:r>
            <a:r>
              <a:rPr lang="en-US" altLang="ko-KR" dirty="0" smtClean="0">
                <a:sym typeface="Wingdings" pitchFamily="2" charset="2"/>
              </a:rPr>
              <a:t>(==</a:t>
            </a:r>
            <a:r>
              <a:rPr lang="ko-KR" altLang="en-US" dirty="0" err="1" smtClean="0">
                <a:sym typeface="Wingdings" pitchFamily="2" charset="2"/>
              </a:rPr>
              <a:t>파이프장이의</a:t>
            </a:r>
            <a:r>
              <a:rPr lang="ko-KR" altLang="en-US" dirty="0" smtClean="0">
                <a:sym typeface="Wingdings" pitchFamily="2" charset="2"/>
              </a:rPr>
              <a:t> 꿈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과 비슷한 진행을 갖는다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사운드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그림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음악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조작감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타일을 </a:t>
            </a:r>
            <a:r>
              <a:rPr lang="ko-KR" altLang="en-US" dirty="0" err="1" smtClean="0">
                <a:sym typeface="Wingdings" pitchFamily="2" charset="2"/>
              </a:rPr>
              <a:t>배치했을때의</a:t>
            </a:r>
            <a:r>
              <a:rPr lang="ko-KR" altLang="en-US" dirty="0" smtClean="0">
                <a:sym typeface="Wingdings" pitchFamily="2" charset="2"/>
              </a:rPr>
              <a:t> 손맛 등이 게임과 비슷한 수준으로 제공이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밀도있는</a:t>
            </a:r>
            <a:r>
              <a:rPr lang="ko-KR" altLang="en-US" dirty="0" smtClean="0">
                <a:sym typeface="Wingdings" pitchFamily="2" charset="2"/>
              </a:rPr>
              <a:t> 구성이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프로그램의 흐름이 눈에 쉽게 들어오도록 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그림이 정적이 아니라</a:t>
            </a:r>
            <a:r>
              <a:rPr lang="en-US" altLang="ko-KR" dirty="0" smtClean="0">
                <a:sym typeface="Wingdings" pitchFamily="2" charset="2"/>
              </a:rPr>
              <a:t>, INPUT, OUTPUT</a:t>
            </a:r>
            <a:r>
              <a:rPr lang="ko-KR" altLang="en-US" dirty="0" smtClean="0">
                <a:sym typeface="Wingdings" pitchFamily="2" charset="2"/>
              </a:rPr>
              <a:t>에 따른 애니메이션이 들어가야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타일이라고 해서 직사각형의 </a:t>
            </a:r>
            <a:r>
              <a:rPr lang="ko-KR" altLang="en-US" dirty="0" err="1" smtClean="0">
                <a:sym typeface="Wingdings" pitchFamily="2" charset="2"/>
              </a:rPr>
              <a:t>맵을</a:t>
            </a:r>
            <a:r>
              <a:rPr lang="ko-KR" altLang="en-US" dirty="0" smtClean="0">
                <a:sym typeface="Wingdings" pitchFamily="2" charset="2"/>
              </a:rPr>
              <a:t> 말하는 것이 아니다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캐릭터들도 존재한다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(IF)</a:t>
            </a:r>
            <a:r>
              <a:rPr lang="ko-KR" altLang="en-US" dirty="0" smtClean="0"/>
              <a:t>는 경찰관 캐릭터가 나와서 갈림길에서 프로그램이 </a:t>
            </a:r>
            <a:r>
              <a:rPr lang="ko-KR" altLang="en-US" dirty="0" err="1" smtClean="0"/>
              <a:t>지나가야할</a:t>
            </a:r>
            <a:r>
              <a:rPr lang="ko-KR" altLang="en-US" dirty="0" smtClean="0"/>
              <a:t> 방향을 가리키는 정도로 활용이 가능할 것이다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2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프로그램 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멤버변수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모든 멤버변수는 </a:t>
            </a:r>
            <a:r>
              <a:rPr lang="en-US" altLang="ko-KR" sz="1600" dirty="0" smtClean="0"/>
              <a:t>private</a:t>
            </a:r>
            <a:r>
              <a:rPr lang="ko-KR" altLang="en-US" sz="1600" dirty="0" smtClean="0"/>
              <a:t>다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Method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UI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개요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err="1" smtClean="0"/>
              <a:t>타일맵</a:t>
            </a:r>
            <a:r>
              <a:rPr lang="ko-KR" altLang="en-US" sz="1600" dirty="0" smtClean="0"/>
              <a:t> 기반이다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게임을 하는 느낌이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게임에 사용될 </a:t>
            </a:r>
            <a:r>
              <a:rPr lang="ko-KR" altLang="en-US" sz="1600" dirty="0" err="1" smtClean="0"/>
              <a:t>맵을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에디트하는</a:t>
            </a:r>
            <a:r>
              <a:rPr lang="ko-KR" altLang="en-US" sz="1600" dirty="0" smtClean="0"/>
              <a:t> 느낌으로 프로그램을 만들도록 한다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타일팔레트를 열어서 찍고 싶은 타일을 고른다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여러 타일들을 조합하여 하나의 함수를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함수들을 모아서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프로그램이 시작되면 </a:t>
            </a:r>
            <a:r>
              <a:rPr lang="ko-KR" altLang="en-US" sz="1600" dirty="0" err="1" smtClean="0"/>
              <a:t>메인노드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가장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자동으로 </a:t>
            </a:r>
            <a:r>
              <a:rPr lang="ko-KR" altLang="en-US" sz="1600" dirty="0" err="1" smtClean="0"/>
              <a:t>인스턴스화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요소 소개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마을 </a:t>
            </a:r>
            <a:r>
              <a:rPr lang="en-US" altLang="ko-KR" sz="1600" dirty="0" smtClean="0"/>
              <a:t>== 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</a:t>
            </a:r>
            <a:r>
              <a:rPr lang="en-US" altLang="ko-KR" sz="1600" dirty="0" smtClean="0"/>
              <a:t> == Method 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 안의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타일들 </a:t>
            </a:r>
            <a:r>
              <a:rPr lang="en-US" altLang="ko-KR" sz="1600" dirty="0" smtClean="0"/>
              <a:t>== 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타일팔레트의 타일 </a:t>
            </a:r>
            <a:r>
              <a:rPr lang="en-US" altLang="ko-KR" sz="1600" dirty="0" smtClean="0"/>
              <a:t>== 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플러그인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3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순서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새로운 스크립트를 생성하면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월드맵이</a:t>
            </a:r>
            <a:r>
              <a:rPr lang="ko-KR" altLang="en-US" sz="1600" dirty="0" smtClean="0"/>
              <a:t> 텅 비어있다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사용자는 새로운 마을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마을에는 집이 아무것도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</a:t>
            </a:r>
            <a:r>
              <a:rPr lang="en-US" altLang="ko-KR" sz="1600" dirty="0" smtClean="0"/>
              <a:t>(=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하나 짓기로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집의 </a:t>
            </a:r>
            <a:r>
              <a:rPr lang="ko-KR" altLang="en-US" sz="1600" dirty="0" err="1" smtClean="0"/>
              <a:t>맵으로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집 </a:t>
            </a:r>
            <a:r>
              <a:rPr lang="ko-KR" altLang="en-US" sz="1600" dirty="0" err="1" smtClean="0"/>
              <a:t>맵에서</a:t>
            </a:r>
            <a:r>
              <a:rPr lang="ko-KR" altLang="en-US" sz="1600" dirty="0" smtClean="0"/>
              <a:t> 타일을 찍기 위해 타일 팔레트를 연다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 팔레트에서 원하는 타일을 선택하고 닫는다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타일을 </a:t>
            </a:r>
            <a:r>
              <a:rPr lang="ko-KR" altLang="en-US" sz="1600" dirty="0" smtClean="0"/>
              <a:t>배치하고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수정한다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하나의 타일은 하나의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함수호출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과 같다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따라서 하나의 타일은</a:t>
            </a:r>
            <a:r>
              <a:rPr lang="en-US" altLang="ko-KR" sz="1600" dirty="0" smtClean="0"/>
              <a:t>, INPUT, OUTPUT(</a:t>
            </a:r>
            <a:r>
              <a:rPr lang="ko-KR" altLang="en-US" sz="1600" dirty="0" err="1" smtClean="0"/>
              <a:t>반환값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함수정의부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값을 갖는다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사용자는 </a:t>
            </a:r>
            <a:r>
              <a:rPr lang="ko-KR" altLang="en-US" sz="1600" dirty="0" err="1" smtClean="0"/>
              <a:t>방금배치한</a:t>
            </a:r>
            <a:r>
              <a:rPr lang="ko-KR" altLang="en-US" sz="1600" dirty="0" smtClean="0"/>
              <a:t> 타일의 타일속성화면에 들어가서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을 채워줘야 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완성된 타일이 하나하나 모여가면서 집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완성한다</a:t>
            </a:r>
            <a:r>
              <a:rPr lang="en-US" altLang="ko-KR" sz="1600" dirty="0" smtClean="0"/>
              <a:t>.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집을 하나 다지어가면서 마을을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완성된 마을들이 모여서 하나의 프로그램이 완성된다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6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스크립트를 생성하면 </a:t>
            </a:r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월드맵이</a:t>
            </a:r>
            <a:r>
              <a:rPr lang="ko-KR" altLang="en-US" dirty="0" smtClean="0">
                <a:solidFill>
                  <a:schemeClr val="bg1"/>
                </a:solidFill>
              </a:rPr>
              <a:t> 나온다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편집하기 위해 </a:t>
            </a:r>
            <a:r>
              <a:rPr lang="ko-KR" altLang="en-US" dirty="0" smtClean="0">
                <a:solidFill>
                  <a:schemeClr val="bg1"/>
                </a:solidFill>
              </a:rPr>
              <a:t>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22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마을에는 어떠한 집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도 없다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86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집을 하나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편집에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87" y="836918"/>
            <a:ext cx="363989" cy="50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</a:t>
            </a:r>
            <a:r>
              <a:rPr lang="en-US" altLang="ko-KR" dirty="0" smtClean="0">
                <a:solidFill>
                  <a:schemeClr val="bg1"/>
                </a:solidFill>
              </a:rPr>
              <a:t>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집 </a:t>
            </a:r>
            <a:r>
              <a:rPr lang="ko-KR" altLang="en-US" dirty="0" err="1" smtClean="0">
                <a:solidFill>
                  <a:schemeClr val="bg1"/>
                </a:solidFill>
              </a:rPr>
              <a:t>맵에서</a:t>
            </a:r>
            <a:r>
              <a:rPr lang="ko-KR" altLang="en-US" dirty="0" smtClean="0">
                <a:solidFill>
                  <a:schemeClr val="bg1"/>
                </a:solidFill>
              </a:rPr>
              <a:t>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193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619</Words>
  <Application>Microsoft Office PowerPoint</Application>
  <PresentationFormat>화면 슬라이드 쇼(4:3)</PresentationFormat>
  <Paragraphs>93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24</cp:revision>
  <dcterms:created xsi:type="dcterms:W3CDTF">2016-12-12T03:06:23Z</dcterms:created>
  <dcterms:modified xsi:type="dcterms:W3CDTF">2016-12-13T04:14:54Z</dcterms:modified>
</cp:coreProperties>
</file>