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95"/>
          <p:cNvGrpSpPr/>
          <p:nvPr/>
        </p:nvGrpSpPr>
        <p:grpSpPr bwMode="gray">
          <a:xfrm rot="2633846">
            <a:off x="4592103" y="4975004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9" name="Freeform 8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90"/>
          <p:cNvGrpSpPr/>
          <p:nvPr/>
        </p:nvGrpSpPr>
        <p:grpSpPr bwMode="gray">
          <a:xfrm>
            <a:off x="285720" y="991445"/>
            <a:ext cx="8446892" cy="3878725"/>
            <a:chOff x="285720" y="991445"/>
            <a:chExt cx="8446892" cy="3878725"/>
          </a:xfrm>
        </p:grpSpPr>
        <p:sp>
          <p:nvSpPr>
            <p:cNvPr id="17" name="Donut 16"/>
            <p:cNvSpPr/>
            <p:nvPr/>
          </p:nvSpPr>
          <p:spPr bwMode="gray">
            <a:xfrm>
              <a:off x="3571868" y="1491511"/>
              <a:ext cx="905163" cy="944833"/>
            </a:xfrm>
            <a:prstGeom prst="donut">
              <a:avLst>
                <a:gd name="adj" fmla="val 12972"/>
              </a:avLst>
            </a:prstGeom>
            <a:noFill/>
            <a:ln w="508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8" name="Group 117"/>
            <p:cNvGrpSpPr/>
            <p:nvPr/>
          </p:nvGrpSpPr>
          <p:grpSpPr bwMode="gray">
            <a:xfrm rot="21111351">
              <a:off x="2990889" y="4077356"/>
              <a:ext cx="426428" cy="459615"/>
              <a:chOff x="2264489" y="4904033"/>
              <a:chExt cx="1120775" cy="893762"/>
            </a:xfrm>
            <a:solidFill>
              <a:schemeClr val="tx2"/>
            </a:solidFill>
            <a:effectLst/>
          </p:grpSpPr>
          <p:sp>
            <p:nvSpPr>
              <p:cNvPr id="89" name="Freeform 81"/>
              <p:cNvSpPr>
                <a:spLocks/>
              </p:cNvSpPr>
              <p:nvPr/>
            </p:nvSpPr>
            <p:spPr bwMode="gray">
              <a:xfrm>
                <a:off x="2572465" y="5164383"/>
                <a:ext cx="400049" cy="384175"/>
              </a:xfrm>
              <a:custGeom>
                <a:avLst/>
                <a:gdLst/>
                <a:ahLst/>
                <a:cxnLst>
                  <a:cxn ang="0">
                    <a:pos x="165" y="240"/>
                  </a:cxn>
                  <a:cxn ang="0">
                    <a:pos x="183" y="238"/>
                  </a:cxn>
                  <a:cxn ang="0">
                    <a:pos x="201" y="233"/>
                  </a:cxn>
                  <a:cxn ang="0">
                    <a:pos x="217" y="228"/>
                  </a:cxn>
                  <a:cxn ang="0">
                    <a:pos x="234" y="221"/>
                  </a:cxn>
                  <a:cxn ang="0">
                    <a:pos x="247" y="211"/>
                  </a:cxn>
                  <a:cxn ang="0">
                    <a:pos x="260" y="201"/>
                  </a:cxn>
                  <a:cxn ang="0">
                    <a:pos x="272" y="190"/>
                  </a:cxn>
                  <a:cxn ang="0">
                    <a:pos x="282" y="178"/>
                  </a:cxn>
                  <a:cxn ang="0">
                    <a:pos x="289" y="164"/>
                  </a:cxn>
                  <a:cxn ang="0">
                    <a:pos x="295" y="150"/>
                  </a:cxn>
                  <a:cxn ang="0">
                    <a:pos x="299" y="136"/>
                  </a:cxn>
                  <a:cxn ang="0">
                    <a:pos x="300" y="120"/>
                  </a:cxn>
                  <a:cxn ang="0">
                    <a:pos x="299" y="105"/>
                  </a:cxn>
                  <a:cxn ang="0">
                    <a:pos x="295" y="90"/>
                  </a:cxn>
                  <a:cxn ang="0">
                    <a:pos x="289" y="76"/>
                  </a:cxn>
                  <a:cxn ang="0">
                    <a:pos x="282" y="62"/>
                  </a:cxn>
                  <a:cxn ang="0">
                    <a:pos x="272" y="50"/>
                  </a:cxn>
                  <a:cxn ang="0">
                    <a:pos x="260" y="39"/>
                  </a:cxn>
                  <a:cxn ang="0">
                    <a:pos x="247" y="29"/>
                  </a:cxn>
                  <a:cxn ang="0">
                    <a:pos x="234" y="20"/>
                  </a:cxn>
                  <a:cxn ang="0">
                    <a:pos x="217" y="13"/>
                  </a:cxn>
                  <a:cxn ang="0">
                    <a:pos x="201" y="6"/>
                  </a:cxn>
                  <a:cxn ang="0">
                    <a:pos x="183" y="2"/>
                  </a:cxn>
                  <a:cxn ang="0">
                    <a:pos x="165" y="0"/>
                  </a:cxn>
                  <a:cxn ang="0">
                    <a:pos x="146" y="0"/>
                  </a:cxn>
                  <a:cxn ang="0">
                    <a:pos x="126" y="1"/>
                  </a:cxn>
                  <a:cxn ang="0">
                    <a:pos x="107" y="3"/>
                  </a:cxn>
                  <a:cxn ang="0">
                    <a:pos x="91" y="9"/>
                  </a:cxn>
                  <a:cxn ang="0">
                    <a:pos x="74" y="15"/>
                  </a:cxn>
                  <a:cxn ang="0">
                    <a:pos x="59" y="24"/>
                  </a:cxn>
                  <a:cxn ang="0">
                    <a:pos x="45" y="33"/>
                  </a:cxn>
                  <a:cxn ang="0">
                    <a:pos x="33" y="44"/>
                  </a:cxn>
                  <a:cxn ang="0">
                    <a:pos x="22" y="55"/>
                  </a:cxn>
                  <a:cxn ang="0">
                    <a:pos x="13" y="67"/>
                  </a:cxn>
                  <a:cxn ang="0">
                    <a:pos x="6" y="81"/>
                  </a:cxn>
                  <a:cxn ang="0">
                    <a:pos x="2" y="96"/>
                  </a:cxn>
                  <a:cxn ang="0">
                    <a:pos x="0" y="111"/>
                  </a:cxn>
                  <a:cxn ang="0">
                    <a:pos x="0" y="126"/>
                  </a:cxn>
                  <a:cxn ang="0">
                    <a:pos x="1" y="141"/>
                  </a:cxn>
                  <a:cxn ang="0">
                    <a:pos x="5" y="156"/>
                  </a:cxn>
                  <a:cxn ang="0">
                    <a:pos x="12" y="169"/>
                  </a:cxn>
                  <a:cxn ang="0">
                    <a:pos x="20" y="183"/>
                  </a:cxn>
                  <a:cxn ang="0">
                    <a:pos x="30" y="194"/>
                  </a:cxn>
                  <a:cxn ang="0">
                    <a:pos x="43" y="206"/>
                  </a:cxn>
                  <a:cxn ang="0">
                    <a:pos x="56" y="215"/>
                  </a:cxn>
                  <a:cxn ang="0">
                    <a:pos x="71" y="224"/>
                  </a:cxn>
                  <a:cxn ang="0">
                    <a:pos x="87" y="231"/>
                  </a:cxn>
                  <a:cxn ang="0">
                    <a:pos x="104" y="236"/>
                  </a:cxn>
                  <a:cxn ang="0">
                    <a:pos x="122" y="239"/>
                  </a:cxn>
                  <a:cxn ang="0">
                    <a:pos x="142" y="241"/>
                  </a:cxn>
                </a:cxnLst>
                <a:rect l="0" t="0" r="r" b="b"/>
                <a:pathLst>
                  <a:path w="300" h="242">
                    <a:moveTo>
                      <a:pt x="150" y="242"/>
                    </a:moveTo>
                    <a:lnTo>
                      <a:pt x="153" y="241"/>
                    </a:lnTo>
                    <a:lnTo>
                      <a:pt x="157" y="241"/>
                    </a:lnTo>
                    <a:lnTo>
                      <a:pt x="160" y="240"/>
                    </a:lnTo>
                    <a:lnTo>
                      <a:pt x="165" y="240"/>
                    </a:lnTo>
                    <a:lnTo>
                      <a:pt x="168" y="240"/>
                    </a:lnTo>
                    <a:lnTo>
                      <a:pt x="172" y="240"/>
                    </a:lnTo>
                    <a:lnTo>
                      <a:pt x="176" y="239"/>
                    </a:lnTo>
                    <a:lnTo>
                      <a:pt x="180" y="239"/>
                    </a:lnTo>
                    <a:lnTo>
                      <a:pt x="183" y="238"/>
                    </a:lnTo>
                    <a:lnTo>
                      <a:pt x="187" y="237"/>
                    </a:lnTo>
                    <a:lnTo>
                      <a:pt x="190" y="236"/>
                    </a:lnTo>
                    <a:lnTo>
                      <a:pt x="194" y="236"/>
                    </a:lnTo>
                    <a:lnTo>
                      <a:pt x="197" y="235"/>
                    </a:lnTo>
                    <a:lnTo>
                      <a:pt x="201" y="233"/>
                    </a:lnTo>
                    <a:lnTo>
                      <a:pt x="204" y="233"/>
                    </a:lnTo>
                    <a:lnTo>
                      <a:pt x="208" y="232"/>
                    </a:lnTo>
                    <a:lnTo>
                      <a:pt x="211" y="231"/>
                    </a:lnTo>
                    <a:lnTo>
                      <a:pt x="214" y="229"/>
                    </a:lnTo>
                    <a:lnTo>
                      <a:pt x="217" y="228"/>
                    </a:lnTo>
                    <a:lnTo>
                      <a:pt x="221" y="226"/>
                    </a:lnTo>
                    <a:lnTo>
                      <a:pt x="224" y="225"/>
                    </a:lnTo>
                    <a:lnTo>
                      <a:pt x="227" y="224"/>
                    </a:lnTo>
                    <a:lnTo>
                      <a:pt x="230" y="222"/>
                    </a:lnTo>
                    <a:lnTo>
                      <a:pt x="234" y="221"/>
                    </a:lnTo>
                    <a:lnTo>
                      <a:pt x="236" y="218"/>
                    </a:lnTo>
                    <a:lnTo>
                      <a:pt x="239" y="217"/>
                    </a:lnTo>
                    <a:lnTo>
                      <a:pt x="242" y="215"/>
                    </a:lnTo>
                    <a:lnTo>
                      <a:pt x="245" y="213"/>
                    </a:lnTo>
                    <a:lnTo>
                      <a:pt x="247" y="211"/>
                    </a:lnTo>
                    <a:lnTo>
                      <a:pt x="250" y="209"/>
                    </a:lnTo>
                    <a:lnTo>
                      <a:pt x="253" y="207"/>
                    </a:lnTo>
                    <a:lnTo>
                      <a:pt x="256" y="206"/>
                    </a:lnTo>
                    <a:lnTo>
                      <a:pt x="258" y="203"/>
                    </a:lnTo>
                    <a:lnTo>
                      <a:pt x="260" y="201"/>
                    </a:lnTo>
                    <a:lnTo>
                      <a:pt x="262" y="199"/>
                    </a:lnTo>
                    <a:lnTo>
                      <a:pt x="265" y="197"/>
                    </a:lnTo>
                    <a:lnTo>
                      <a:pt x="268" y="194"/>
                    </a:lnTo>
                    <a:lnTo>
                      <a:pt x="270" y="192"/>
                    </a:lnTo>
                    <a:lnTo>
                      <a:pt x="272" y="190"/>
                    </a:lnTo>
                    <a:lnTo>
                      <a:pt x="275" y="188"/>
                    </a:lnTo>
                    <a:lnTo>
                      <a:pt x="276" y="185"/>
                    </a:lnTo>
                    <a:lnTo>
                      <a:pt x="278" y="183"/>
                    </a:lnTo>
                    <a:lnTo>
                      <a:pt x="280" y="180"/>
                    </a:lnTo>
                    <a:lnTo>
                      <a:pt x="282" y="178"/>
                    </a:lnTo>
                    <a:lnTo>
                      <a:pt x="284" y="175"/>
                    </a:lnTo>
                    <a:lnTo>
                      <a:pt x="286" y="172"/>
                    </a:lnTo>
                    <a:lnTo>
                      <a:pt x="287" y="169"/>
                    </a:lnTo>
                    <a:lnTo>
                      <a:pt x="289" y="167"/>
                    </a:lnTo>
                    <a:lnTo>
                      <a:pt x="289" y="164"/>
                    </a:lnTo>
                    <a:lnTo>
                      <a:pt x="291" y="162"/>
                    </a:lnTo>
                    <a:lnTo>
                      <a:pt x="292" y="158"/>
                    </a:lnTo>
                    <a:lnTo>
                      <a:pt x="294" y="156"/>
                    </a:lnTo>
                    <a:lnTo>
                      <a:pt x="294" y="153"/>
                    </a:lnTo>
                    <a:lnTo>
                      <a:pt x="295" y="150"/>
                    </a:lnTo>
                    <a:lnTo>
                      <a:pt x="296" y="147"/>
                    </a:lnTo>
                    <a:lnTo>
                      <a:pt x="297" y="145"/>
                    </a:lnTo>
                    <a:lnTo>
                      <a:pt x="298" y="141"/>
                    </a:lnTo>
                    <a:lnTo>
                      <a:pt x="298" y="139"/>
                    </a:lnTo>
                    <a:lnTo>
                      <a:pt x="299" y="136"/>
                    </a:lnTo>
                    <a:lnTo>
                      <a:pt x="300" y="133"/>
                    </a:lnTo>
                    <a:lnTo>
                      <a:pt x="300" y="129"/>
                    </a:lnTo>
                    <a:lnTo>
                      <a:pt x="300" y="126"/>
                    </a:lnTo>
                    <a:lnTo>
                      <a:pt x="300" y="123"/>
                    </a:lnTo>
                    <a:lnTo>
                      <a:pt x="300" y="120"/>
                    </a:lnTo>
                    <a:lnTo>
                      <a:pt x="300" y="117"/>
                    </a:lnTo>
                    <a:lnTo>
                      <a:pt x="300" y="114"/>
                    </a:lnTo>
                    <a:lnTo>
                      <a:pt x="300" y="111"/>
                    </a:lnTo>
                    <a:lnTo>
                      <a:pt x="300" y="108"/>
                    </a:lnTo>
                    <a:lnTo>
                      <a:pt x="299" y="105"/>
                    </a:lnTo>
                    <a:lnTo>
                      <a:pt x="298" y="101"/>
                    </a:lnTo>
                    <a:lnTo>
                      <a:pt x="298" y="98"/>
                    </a:lnTo>
                    <a:lnTo>
                      <a:pt x="297" y="96"/>
                    </a:lnTo>
                    <a:lnTo>
                      <a:pt x="296" y="93"/>
                    </a:lnTo>
                    <a:lnTo>
                      <a:pt x="295" y="90"/>
                    </a:lnTo>
                    <a:lnTo>
                      <a:pt x="294" y="87"/>
                    </a:lnTo>
                    <a:lnTo>
                      <a:pt x="294" y="84"/>
                    </a:lnTo>
                    <a:lnTo>
                      <a:pt x="292" y="81"/>
                    </a:lnTo>
                    <a:lnTo>
                      <a:pt x="291" y="79"/>
                    </a:lnTo>
                    <a:lnTo>
                      <a:pt x="289" y="76"/>
                    </a:lnTo>
                    <a:lnTo>
                      <a:pt x="289" y="73"/>
                    </a:lnTo>
                    <a:lnTo>
                      <a:pt x="287" y="70"/>
                    </a:lnTo>
                    <a:lnTo>
                      <a:pt x="286" y="67"/>
                    </a:lnTo>
                    <a:lnTo>
                      <a:pt x="284" y="65"/>
                    </a:lnTo>
                    <a:lnTo>
                      <a:pt x="282" y="62"/>
                    </a:lnTo>
                    <a:lnTo>
                      <a:pt x="280" y="60"/>
                    </a:lnTo>
                    <a:lnTo>
                      <a:pt x="278" y="58"/>
                    </a:lnTo>
                    <a:lnTo>
                      <a:pt x="276" y="55"/>
                    </a:lnTo>
                    <a:lnTo>
                      <a:pt x="275" y="53"/>
                    </a:lnTo>
                    <a:lnTo>
                      <a:pt x="272" y="50"/>
                    </a:lnTo>
                    <a:lnTo>
                      <a:pt x="270" y="48"/>
                    </a:lnTo>
                    <a:lnTo>
                      <a:pt x="268" y="46"/>
                    </a:lnTo>
                    <a:lnTo>
                      <a:pt x="265" y="44"/>
                    </a:lnTo>
                    <a:lnTo>
                      <a:pt x="262" y="41"/>
                    </a:lnTo>
                    <a:lnTo>
                      <a:pt x="260" y="39"/>
                    </a:lnTo>
                    <a:lnTo>
                      <a:pt x="258" y="37"/>
                    </a:lnTo>
                    <a:lnTo>
                      <a:pt x="256" y="35"/>
                    </a:lnTo>
                    <a:lnTo>
                      <a:pt x="253" y="33"/>
                    </a:lnTo>
                    <a:lnTo>
                      <a:pt x="250" y="31"/>
                    </a:lnTo>
                    <a:lnTo>
                      <a:pt x="247" y="29"/>
                    </a:lnTo>
                    <a:lnTo>
                      <a:pt x="245" y="27"/>
                    </a:lnTo>
                    <a:lnTo>
                      <a:pt x="242" y="25"/>
                    </a:lnTo>
                    <a:lnTo>
                      <a:pt x="239" y="24"/>
                    </a:lnTo>
                    <a:lnTo>
                      <a:pt x="236" y="21"/>
                    </a:lnTo>
                    <a:lnTo>
                      <a:pt x="234" y="20"/>
                    </a:lnTo>
                    <a:lnTo>
                      <a:pt x="230" y="19"/>
                    </a:lnTo>
                    <a:lnTo>
                      <a:pt x="227" y="17"/>
                    </a:lnTo>
                    <a:lnTo>
                      <a:pt x="224" y="15"/>
                    </a:lnTo>
                    <a:lnTo>
                      <a:pt x="221" y="14"/>
                    </a:lnTo>
                    <a:lnTo>
                      <a:pt x="217" y="13"/>
                    </a:lnTo>
                    <a:lnTo>
                      <a:pt x="214" y="12"/>
                    </a:lnTo>
                    <a:lnTo>
                      <a:pt x="211" y="10"/>
                    </a:lnTo>
                    <a:lnTo>
                      <a:pt x="208" y="9"/>
                    </a:lnTo>
                    <a:lnTo>
                      <a:pt x="204" y="8"/>
                    </a:lnTo>
                    <a:lnTo>
                      <a:pt x="201" y="6"/>
                    </a:lnTo>
                    <a:lnTo>
                      <a:pt x="197" y="6"/>
                    </a:lnTo>
                    <a:lnTo>
                      <a:pt x="194" y="5"/>
                    </a:lnTo>
                    <a:lnTo>
                      <a:pt x="190" y="3"/>
                    </a:lnTo>
                    <a:lnTo>
                      <a:pt x="187" y="3"/>
                    </a:lnTo>
                    <a:lnTo>
                      <a:pt x="183" y="2"/>
                    </a:lnTo>
                    <a:lnTo>
                      <a:pt x="180" y="2"/>
                    </a:lnTo>
                    <a:lnTo>
                      <a:pt x="176" y="1"/>
                    </a:lnTo>
                    <a:lnTo>
                      <a:pt x="172" y="1"/>
                    </a:lnTo>
                    <a:lnTo>
                      <a:pt x="168" y="0"/>
                    </a:lnTo>
                    <a:lnTo>
                      <a:pt x="165" y="0"/>
                    </a:lnTo>
                    <a:lnTo>
                      <a:pt x="160" y="0"/>
                    </a:lnTo>
                    <a:lnTo>
                      <a:pt x="157" y="0"/>
                    </a:lnTo>
                    <a:lnTo>
                      <a:pt x="153" y="0"/>
                    </a:lnTo>
                    <a:lnTo>
                      <a:pt x="150" y="0"/>
                    </a:lnTo>
                    <a:lnTo>
                      <a:pt x="146" y="0"/>
                    </a:lnTo>
                    <a:lnTo>
                      <a:pt x="142" y="0"/>
                    </a:lnTo>
                    <a:lnTo>
                      <a:pt x="137" y="0"/>
                    </a:lnTo>
                    <a:lnTo>
                      <a:pt x="134" y="0"/>
                    </a:lnTo>
                    <a:lnTo>
                      <a:pt x="130" y="0"/>
                    </a:lnTo>
                    <a:lnTo>
                      <a:pt x="126" y="1"/>
                    </a:lnTo>
                    <a:lnTo>
                      <a:pt x="122" y="1"/>
                    </a:lnTo>
                    <a:lnTo>
                      <a:pt x="119" y="2"/>
                    </a:lnTo>
                    <a:lnTo>
                      <a:pt x="115" y="2"/>
                    </a:lnTo>
                    <a:lnTo>
                      <a:pt x="111" y="3"/>
                    </a:lnTo>
                    <a:lnTo>
                      <a:pt x="107" y="3"/>
                    </a:lnTo>
                    <a:lnTo>
                      <a:pt x="104" y="5"/>
                    </a:lnTo>
                    <a:lnTo>
                      <a:pt x="100" y="6"/>
                    </a:lnTo>
                    <a:lnTo>
                      <a:pt x="97" y="6"/>
                    </a:lnTo>
                    <a:lnTo>
                      <a:pt x="94" y="8"/>
                    </a:lnTo>
                    <a:lnTo>
                      <a:pt x="91" y="9"/>
                    </a:lnTo>
                    <a:lnTo>
                      <a:pt x="87" y="10"/>
                    </a:lnTo>
                    <a:lnTo>
                      <a:pt x="83" y="12"/>
                    </a:lnTo>
                    <a:lnTo>
                      <a:pt x="80" y="13"/>
                    </a:lnTo>
                    <a:lnTo>
                      <a:pt x="77" y="14"/>
                    </a:lnTo>
                    <a:lnTo>
                      <a:pt x="74" y="15"/>
                    </a:lnTo>
                    <a:lnTo>
                      <a:pt x="71" y="17"/>
                    </a:lnTo>
                    <a:lnTo>
                      <a:pt x="68" y="19"/>
                    </a:lnTo>
                    <a:lnTo>
                      <a:pt x="65" y="20"/>
                    </a:lnTo>
                    <a:lnTo>
                      <a:pt x="61" y="21"/>
                    </a:lnTo>
                    <a:lnTo>
                      <a:pt x="59" y="24"/>
                    </a:lnTo>
                    <a:lnTo>
                      <a:pt x="56" y="25"/>
                    </a:lnTo>
                    <a:lnTo>
                      <a:pt x="53" y="27"/>
                    </a:lnTo>
                    <a:lnTo>
                      <a:pt x="50" y="29"/>
                    </a:lnTo>
                    <a:lnTo>
                      <a:pt x="48" y="31"/>
                    </a:lnTo>
                    <a:lnTo>
                      <a:pt x="45" y="33"/>
                    </a:lnTo>
                    <a:lnTo>
                      <a:pt x="43" y="35"/>
                    </a:lnTo>
                    <a:lnTo>
                      <a:pt x="40" y="37"/>
                    </a:lnTo>
                    <a:lnTo>
                      <a:pt x="38" y="39"/>
                    </a:lnTo>
                    <a:lnTo>
                      <a:pt x="35" y="41"/>
                    </a:lnTo>
                    <a:lnTo>
                      <a:pt x="33" y="44"/>
                    </a:lnTo>
                    <a:lnTo>
                      <a:pt x="30" y="46"/>
                    </a:lnTo>
                    <a:lnTo>
                      <a:pt x="29" y="48"/>
                    </a:lnTo>
                    <a:lnTo>
                      <a:pt x="26" y="50"/>
                    </a:lnTo>
                    <a:lnTo>
                      <a:pt x="24" y="53"/>
                    </a:lnTo>
                    <a:lnTo>
                      <a:pt x="22" y="55"/>
                    </a:lnTo>
                    <a:lnTo>
                      <a:pt x="20" y="58"/>
                    </a:lnTo>
                    <a:lnTo>
                      <a:pt x="18" y="60"/>
                    </a:lnTo>
                    <a:lnTo>
                      <a:pt x="16" y="62"/>
                    </a:lnTo>
                    <a:lnTo>
                      <a:pt x="15" y="65"/>
                    </a:lnTo>
                    <a:lnTo>
                      <a:pt x="13" y="67"/>
                    </a:lnTo>
                    <a:lnTo>
                      <a:pt x="12" y="70"/>
                    </a:lnTo>
                    <a:lnTo>
                      <a:pt x="10" y="73"/>
                    </a:lnTo>
                    <a:lnTo>
                      <a:pt x="9" y="76"/>
                    </a:lnTo>
                    <a:lnTo>
                      <a:pt x="8" y="79"/>
                    </a:lnTo>
                    <a:lnTo>
                      <a:pt x="6" y="81"/>
                    </a:lnTo>
                    <a:lnTo>
                      <a:pt x="5" y="84"/>
                    </a:lnTo>
                    <a:lnTo>
                      <a:pt x="3" y="87"/>
                    </a:lnTo>
                    <a:lnTo>
                      <a:pt x="3" y="90"/>
                    </a:lnTo>
                    <a:lnTo>
                      <a:pt x="2" y="93"/>
                    </a:lnTo>
                    <a:lnTo>
                      <a:pt x="2" y="96"/>
                    </a:lnTo>
                    <a:lnTo>
                      <a:pt x="1" y="98"/>
                    </a:lnTo>
                    <a:lnTo>
                      <a:pt x="0" y="101"/>
                    </a:lnTo>
                    <a:lnTo>
                      <a:pt x="0" y="105"/>
                    </a:lnTo>
                    <a:lnTo>
                      <a:pt x="0" y="108"/>
                    </a:lnTo>
                    <a:lnTo>
                      <a:pt x="0" y="111"/>
                    </a:lnTo>
                    <a:lnTo>
                      <a:pt x="0" y="114"/>
                    </a:lnTo>
                    <a:lnTo>
                      <a:pt x="0" y="117"/>
                    </a:lnTo>
                    <a:lnTo>
                      <a:pt x="0" y="120"/>
                    </a:lnTo>
                    <a:lnTo>
                      <a:pt x="0" y="123"/>
                    </a:lnTo>
                    <a:lnTo>
                      <a:pt x="0" y="126"/>
                    </a:lnTo>
                    <a:lnTo>
                      <a:pt x="0" y="129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9"/>
                    </a:lnTo>
                    <a:lnTo>
                      <a:pt x="1" y="141"/>
                    </a:lnTo>
                    <a:lnTo>
                      <a:pt x="2" y="145"/>
                    </a:lnTo>
                    <a:lnTo>
                      <a:pt x="2" y="147"/>
                    </a:lnTo>
                    <a:lnTo>
                      <a:pt x="3" y="150"/>
                    </a:lnTo>
                    <a:lnTo>
                      <a:pt x="3" y="153"/>
                    </a:lnTo>
                    <a:lnTo>
                      <a:pt x="5" y="156"/>
                    </a:lnTo>
                    <a:lnTo>
                      <a:pt x="6" y="158"/>
                    </a:lnTo>
                    <a:lnTo>
                      <a:pt x="8" y="162"/>
                    </a:lnTo>
                    <a:lnTo>
                      <a:pt x="9" y="164"/>
                    </a:lnTo>
                    <a:lnTo>
                      <a:pt x="10" y="167"/>
                    </a:lnTo>
                    <a:lnTo>
                      <a:pt x="12" y="169"/>
                    </a:lnTo>
                    <a:lnTo>
                      <a:pt x="13" y="172"/>
                    </a:lnTo>
                    <a:lnTo>
                      <a:pt x="15" y="175"/>
                    </a:lnTo>
                    <a:lnTo>
                      <a:pt x="16" y="178"/>
                    </a:lnTo>
                    <a:lnTo>
                      <a:pt x="18" y="180"/>
                    </a:lnTo>
                    <a:lnTo>
                      <a:pt x="20" y="183"/>
                    </a:lnTo>
                    <a:lnTo>
                      <a:pt x="22" y="185"/>
                    </a:lnTo>
                    <a:lnTo>
                      <a:pt x="24" y="188"/>
                    </a:lnTo>
                    <a:lnTo>
                      <a:pt x="26" y="190"/>
                    </a:lnTo>
                    <a:lnTo>
                      <a:pt x="29" y="192"/>
                    </a:lnTo>
                    <a:lnTo>
                      <a:pt x="30" y="194"/>
                    </a:lnTo>
                    <a:lnTo>
                      <a:pt x="33" y="197"/>
                    </a:lnTo>
                    <a:lnTo>
                      <a:pt x="35" y="199"/>
                    </a:lnTo>
                    <a:lnTo>
                      <a:pt x="38" y="201"/>
                    </a:lnTo>
                    <a:lnTo>
                      <a:pt x="40" y="203"/>
                    </a:lnTo>
                    <a:lnTo>
                      <a:pt x="43" y="206"/>
                    </a:lnTo>
                    <a:lnTo>
                      <a:pt x="45" y="207"/>
                    </a:lnTo>
                    <a:lnTo>
                      <a:pt x="48" y="209"/>
                    </a:lnTo>
                    <a:lnTo>
                      <a:pt x="50" y="211"/>
                    </a:lnTo>
                    <a:lnTo>
                      <a:pt x="53" y="213"/>
                    </a:lnTo>
                    <a:lnTo>
                      <a:pt x="56" y="215"/>
                    </a:lnTo>
                    <a:lnTo>
                      <a:pt x="59" y="217"/>
                    </a:lnTo>
                    <a:lnTo>
                      <a:pt x="61" y="218"/>
                    </a:lnTo>
                    <a:lnTo>
                      <a:pt x="65" y="221"/>
                    </a:lnTo>
                    <a:lnTo>
                      <a:pt x="68" y="222"/>
                    </a:lnTo>
                    <a:lnTo>
                      <a:pt x="71" y="224"/>
                    </a:lnTo>
                    <a:lnTo>
                      <a:pt x="74" y="225"/>
                    </a:lnTo>
                    <a:lnTo>
                      <a:pt x="77" y="226"/>
                    </a:lnTo>
                    <a:lnTo>
                      <a:pt x="80" y="228"/>
                    </a:lnTo>
                    <a:lnTo>
                      <a:pt x="83" y="229"/>
                    </a:lnTo>
                    <a:lnTo>
                      <a:pt x="87" y="231"/>
                    </a:lnTo>
                    <a:lnTo>
                      <a:pt x="91" y="232"/>
                    </a:lnTo>
                    <a:lnTo>
                      <a:pt x="94" y="233"/>
                    </a:lnTo>
                    <a:lnTo>
                      <a:pt x="97" y="233"/>
                    </a:lnTo>
                    <a:lnTo>
                      <a:pt x="100" y="235"/>
                    </a:lnTo>
                    <a:lnTo>
                      <a:pt x="104" y="236"/>
                    </a:lnTo>
                    <a:lnTo>
                      <a:pt x="107" y="236"/>
                    </a:lnTo>
                    <a:lnTo>
                      <a:pt x="111" y="237"/>
                    </a:lnTo>
                    <a:lnTo>
                      <a:pt x="115" y="238"/>
                    </a:lnTo>
                    <a:lnTo>
                      <a:pt x="119" y="239"/>
                    </a:lnTo>
                    <a:lnTo>
                      <a:pt x="122" y="239"/>
                    </a:lnTo>
                    <a:lnTo>
                      <a:pt x="126" y="240"/>
                    </a:lnTo>
                    <a:lnTo>
                      <a:pt x="130" y="240"/>
                    </a:lnTo>
                    <a:lnTo>
                      <a:pt x="134" y="240"/>
                    </a:lnTo>
                    <a:lnTo>
                      <a:pt x="137" y="240"/>
                    </a:lnTo>
                    <a:lnTo>
                      <a:pt x="142" y="241"/>
                    </a:lnTo>
                    <a:lnTo>
                      <a:pt x="146" y="241"/>
                    </a:lnTo>
                    <a:lnTo>
                      <a:pt x="150" y="242"/>
                    </a:lnTo>
                    <a:lnTo>
                      <a:pt x="150" y="242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3"/>
              <p:cNvSpPr>
                <a:spLocks/>
              </p:cNvSpPr>
              <p:nvPr/>
            </p:nvSpPr>
            <p:spPr bwMode="gray">
              <a:xfrm>
                <a:off x="2264489" y="4904033"/>
                <a:ext cx="1120775" cy="893762"/>
              </a:xfrm>
              <a:custGeom>
                <a:avLst/>
                <a:gdLst/>
                <a:ahLst/>
                <a:cxnLst>
                  <a:cxn ang="0">
                    <a:pos x="382" y="183"/>
                  </a:cxn>
                  <a:cxn ang="0">
                    <a:pos x="394" y="230"/>
                  </a:cxn>
                  <a:cxn ang="0">
                    <a:pos x="418" y="283"/>
                  </a:cxn>
                  <a:cxn ang="0">
                    <a:pos x="460" y="325"/>
                  </a:cxn>
                  <a:cxn ang="0">
                    <a:pos x="525" y="340"/>
                  </a:cxn>
                  <a:cxn ang="0">
                    <a:pos x="593" y="313"/>
                  </a:cxn>
                  <a:cxn ang="0">
                    <a:pos x="635" y="250"/>
                  </a:cxn>
                  <a:cxn ang="0">
                    <a:pos x="640" y="167"/>
                  </a:cxn>
                  <a:cxn ang="0">
                    <a:pos x="598" y="86"/>
                  </a:cxn>
                  <a:cxn ang="0">
                    <a:pos x="496" y="24"/>
                  </a:cxn>
                  <a:cxn ang="0">
                    <a:pos x="405" y="3"/>
                  </a:cxn>
                  <a:cxn ang="0">
                    <a:pos x="351" y="0"/>
                  </a:cxn>
                  <a:cxn ang="0">
                    <a:pos x="301" y="3"/>
                  </a:cxn>
                  <a:cxn ang="0">
                    <a:pos x="252" y="10"/>
                  </a:cxn>
                  <a:cxn ang="0">
                    <a:pos x="206" y="24"/>
                  </a:cxn>
                  <a:cxn ang="0">
                    <a:pos x="165" y="42"/>
                  </a:cxn>
                  <a:cxn ang="0">
                    <a:pos x="126" y="62"/>
                  </a:cxn>
                  <a:cxn ang="0">
                    <a:pos x="93" y="88"/>
                  </a:cxn>
                  <a:cxn ang="0">
                    <a:pos x="67" y="111"/>
                  </a:cxn>
                  <a:cxn ang="0">
                    <a:pos x="45" y="138"/>
                  </a:cxn>
                  <a:cxn ang="0">
                    <a:pos x="26" y="168"/>
                  </a:cxn>
                  <a:cxn ang="0">
                    <a:pos x="9" y="208"/>
                  </a:cxn>
                  <a:cxn ang="0">
                    <a:pos x="0" y="250"/>
                  </a:cxn>
                  <a:cxn ang="0">
                    <a:pos x="0" y="290"/>
                  </a:cxn>
                  <a:cxn ang="0">
                    <a:pos x="4" y="319"/>
                  </a:cxn>
                  <a:cxn ang="0">
                    <a:pos x="12" y="349"/>
                  </a:cxn>
                  <a:cxn ang="0">
                    <a:pos x="24" y="380"/>
                  </a:cxn>
                  <a:cxn ang="0">
                    <a:pos x="40" y="411"/>
                  </a:cxn>
                  <a:cxn ang="0">
                    <a:pos x="96" y="480"/>
                  </a:cxn>
                  <a:cxn ang="0">
                    <a:pos x="236" y="551"/>
                  </a:cxn>
                  <a:cxn ang="0">
                    <a:pos x="397" y="561"/>
                  </a:cxn>
                  <a:cxn ang="0">
                    <a:pos x="549" y="523"/>
                  </a:cxn>
                  <a:cxn ang="0">
                    <a:pos x="662" y="450"/>
                  </a:cxn>
                  <a:cxn ang="0">
                    <a:pos x="652" y="371"/>
                  </a:cxn>
                  <a:cxn ang="0">
                    <a:pos x="604" y="430"/>
                  </a:cxn>
                  <a:cxn ang="0">
                    <a:pos x="505" y="479"/>
                  </a:cxn>
                  <a:cxn ang="0">
                    <a:pos x="380" y="505"/>
                  </a:cxn>
                  <a:cxn ang="0">
                    <a:pos x="251" y="495"/>
                  </a:cxn>
                  <a:cxn ang="0">
                    <a:pos x="141" y="435"/>
                  </a:cxn>
                  <a:cxn ang="0">
                    <a:pos x="96" y="375"/>
                  </a:cxn>
                  <a:cxn ang="0">
                    <a:pos x="79" y="334"/>
                  </a:cxn>
                  <a:cxn ang="0">
                    <a:pos x="72" y="295"/>
                  </a:cxn>
                  <a:cxn ang="0">
                    <a:pos x="73" y="257"/>
                  </a:cxn>
                  <a:cxn ang="0">
                    <a:pos x="81" y="220"/>
                  </a:cxn>
                  <a:cxn ang="0">
                    <a:pos x="100" y="180"/>
                  </a:cxn>
                  <a:cxn ang="0">
                    <a:pos x="137" y="132"/>
                  </a:cxn>
                  <a:cxn ang="0">
                    <a:pos x="187" y="93"/>
                  </a:cxn>
                  <a:cxn ang="0">
                    <a:pos x="230" y="72"/>
                  </a:cxn>
                  <a:cxn ang="0">
                    <a:pos x="270" y="58"/>
                  </a:cxn>
                  <a:cxn ang="0">
                    <a:pos x="312" y="51"/>
                  </a:cxn>
                  <a:cxn ang="0">
                    <a:pos x="356" y="49"/>
                  </a:cxn>
                  <a:cxn ang="0">
                    <a:pos x="399" y="54"/>
                  </a:cxn>
                  <a:cxn ang="0">
                    <a:pos x="469" y="74"/>
                  </a:cxn>
                  <a:cxn ang="0">
                    <a:pos x="547" y="123"/>
                  </a:cxn>
                  <a:cxn ang="0">
                    <a:pos x="579" y="178"/>
                  </a:cxn>
                  <a:cxn ang="0">
                    <a:pos x="579" y="230"/>
                  </a:cxn>
                  <a:cxn ang="0">
                    <a:pos x="557" y="267"/>
                  </a:cxn>
                  <a:cxn ang="0">
                    <a:pos x="514" y="276"/>
                  </a:cxn>
                  <a:cxn ang="0">
                    <a:pos x="482" y="250"/>
                  </a:cxn>
                  <a:cxn ang="0">
                    <a:pos x="462" y="216"/>
                  </a:cxn>
                  <a:cxn ang="0">
                    <a:pos x="448" y="181"/>
                  </a:cxn>
                  <a:cxn ang="0">
                    <a:pos x="439" y="148"/>
                  </a:cxn>
                </a:cxnLst>
                <a:rect l="0" t="0" r="r" b="b"/>
                <a:pathLst>
                  <a:path w="706" h="563">
                    <a:moveTo>
                      <a:pt x="379" y="157"/>
                    </a:moveTo>
                    <a:lnTo>
                      <a:pt x="379" y="157"/>
                    </a:lnTo>
                    <a:lnTo>
                      <a:pt x="379" y="159"/>
                    </a:lnTo>
                    <a:lnTo>
                      <a:pt x="379" y="161"/>
                    </a:lnTo>
                    <a:lnTo>
                      <a:pt x="380" y="165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0" y="171"/>
                    </a:lnTo>
                    <a:lnTo>
                      <a:pt x="380" y="174"/>
                    </a:lnTo>
                    <a:lnTo>
                      <a:pt x="380" y="177"/>
                    </a:lnTo>
                    <a:lnTo>
                      <a:pt x="381" y="180"/>
                    </a:lnTo>
                    <a:lnTo>
                      <a:pt x="382" y="183"/>
                    </a:lnTo>
                    <a:lnTo>
                      <a:pt x="383" y="187"/>
                    </a:lnTo>
                    <a:lnTo>
                      <a:pt x="383" y="190"/>
                    </a:lnTo>
                    <a:lnTo>
                      <a:pt x="384" y="193"/>
                    </a:lnTo>
                    <a:lnTo>
                      <a:pt x="385" y="197"/>
                    </a:lnTo>
                    <a:lnTo>
                      <a:pt x="386" y="201"/>
                    </a:lnTo>
                    <a:lnTo>
                      <a:pt x="387" y="205"/>
                    </a:lnTo>
                    <a:lnTo>
                      <a:pt x="388" y="209"/>
                    </a:lnTo>
                    <a:lnTo>
                      <a:pt x="389" y="213"/>
                    </a:lnTo>
                    <a:lnTo>
                      <a:pt x="391" y="217"/>
                    </a:lnTo>
                    <a:lnTo>
                      <a:pt x="391" y="222"/>
                    </a:lnTo>
                    <a:lnTo>
                      <a:pt x="393" y="226"/>
                    </a:lnTo>
                    <a:lnTo>
                      <a:pt x="394" y="230"/>
                    </a:lnTo>
                    <a:lnTo>
                      <a:pt x="396" y="234"/>
                    </a:lnTo>
                    <a:lnTo>
                      <a:pt x="397" y="239"/>
                    </a:lnTo>
                    <a:lnTo>
                      <a:pt x="399" y="244"/>
                    </a:lnTo>
                    <a:lnTo>
                      <a:pt x="401" y="248"/>
                    </a:lnTo>
                    <a:lnTo>
                      <a:pt x="403" y="253"/>
                    </a:lnTo>
                    <a:lnTo>
                      <a:pt x="405" y="257"/>
                    </a:lnTo>
                    <a:lnTo>
                      <a:pt x="406" y="262"/>
                    </a:lnTo>
                    <a:lnTo>
                      <a:pt x="408" y="265"/>
                    </a:lnTo>
                    <a:lnTo>
                      <a:pt x="411" y="270"/>
                    </a:lnTo>
                    <a:lnTo>
                      <a:pt x="413" y="274"/>
                    </a:lnTo>
                    <a:lnTo>
                      <a:pt x="416" y="279"/>
                    </a:lnTo>
                    <a:lnTo>
                      <a:pt x="418" y="283"/>
                    </a:lnTo>
                    <a:lnTo>
                      <a:pt x="421" y="287"/>
                    </a:lnTo>
                    <a:lnTo>
                      <a:pt x="424" y="291"/>
                    </a:lnTo>
                    <a:lnTo>
                      <a:pt x="427" y="295"/>
                    </a:lnTo>
                    <a:lnTo>
                      <a:pt x="430" y="298"/>
                    </a:lnTo>
                    <a:lnTo>
                      <a:pt x="434" y="303"/>
                    </a:lnTo>
                    <a:lnTo>
                      <a:pt x="437" y="306"/>
                    </a:lnTo>
                    <a:lnTo>
                      <a:pt x="441" y="310"/>
                    </a:lnTo>
                    <a:lnTo>
                      <a:pt x="445" y="314"/>
                    </a:lnTo>
                    <a:lnTo>
                      <a:pt x="449" y="317"/>
                    </a:lnTo>
                    <a:lnTo>
                      <a:pt x="452" y="319"/>
                    </a:lnTo>
                    <a:lnTo>
                      <a:pt x="456" y="322"/>
                    </a:lnTo>
                    <a:lnTo>
                      <a:pt x="460" y="325"/>
                    </a:lnTo>
                    <a:lnTo>
                      <a:pt x="465" y="328"/>
                    </a:lnTo>
                    <a:lnTo>
                      <a:pt x="469" y="329"/>
                    </a:lnTo>
                    <a:lnTo>
                      <a:pt x="474" y="332"/>
                    </a:lnTo>
                    <a:lnTo>
                      <a:pt x="480" y="333"/>
                    </a:lnTo>
                    <a:lnTo>
                      <a:pt x="485" y="336"/>
                    </a:lnTo>
                    <a:lnTo>
                      <a:pt x="490" y="337"/>
                    </a:lnTo>
                    <a:lnTo>
                      <a:pt x="495" y="338"/>
                    </a:lnTo>
                    <a:lnTo>
                      <a:pt x="501" y="339"/>
                    </a:lnTo>
                    <a:lnTo>
                      <a:pt x="506" y="340"/>
                    </a:lnTo>
                    <a:lnTo>
                      <a:pt x="512" y="340"/>
                    </a:lnTo>
                    <a:lnTo>
                      <a:pt x="518" y="340"/>
                    </a:lnTo>
                    <a:lnTo>
                      <a:pt x="525" y="340"/>
                    </a:lnTo>
                    <a:lnTo>
                      <a:pt x="531" y="340"/>
                    </a:lnTo>
                    <a:lnTo>
                      <a:pt x="538" y="339"/>
                    </a:lnTo>
                    <a:lnTo>
                      <a:pt x="544" y="338"/>
                    </a:lnTo>
                    <a:lnTo>
                      <a:pt x="550" y="336"/>
                    </a:lnTo>
                    <a:lnTo>
                      <a:pt x="556" y="335"/>
                    </a:lnTo>
                    <a:lnTo>
                      <a:pt x="561" y="332"/>
                    </a:lnTo>
                    <a:lnTo>
                      <a:pt x="568" y="330"/>
                    </a:lnTo>
                    <a:lnTo>
                      <a:pt x="573" y="327"/>
                    </a:lnTo>
                    <a:lnTo>
                      <a:pt x="579" y="324"/>
                    </a:lnTo>
                    <a:lnTo>
                      <a:pt x="584" y="321"/>
                    </a:lnTo>
                    <a:lnTo>
                      <a:pt x="589" y="317"/>
                    </a:lnTo>
                    <a:lnTo>
                      <a:pt x="593" y="313"/>
                    </a:lnTo>
                    <a:lnTo>
                      <a:pt x="598" y="309"/>
                    </a:lnTo>
                    <a:lnTo>
                      <a:pt x="603" y="304"/>
                    </a:lnTo>
                    <a:lnTo>
                      <a:pt x="607" y="300"/>
                    </a:lnTo>
                    <a:lnTo>
                      <a:pt x="611" y="295"/>
                    </a:lnTo>
                    <a:lnTo>
                      <a:pt x="615" y="290"/>
                    </a:lnTo>
                    <a:lnTo>
                      <a:pt x="619" y="284"/>
                    </a:lnTo>
                    <a:lnTo>
                      <a:pt x="622" y="279"/>
                    </a:lnTo>
                    <a:lnTo>
                      <a:pt x="624" y="274"/>
                    </a:lnTo>
                    <a:lnTo>
                      <a:pt x="628" y="268"/>
                    </a:lnTo>
                    <a:lnTo>
                      <a:pt x="630" y="262"/>
                    </a:lnTo>
                    <a:lnTo>
                      <a:pt x="632" y="256"/>
                    </a:lnTo>
                    <a:lnTo>
                      <a:pt x="635" y="250"/>
                    </a:lnTo>
                    <a:lnTo>
                      <a:pt x="638" y="243"/>
                    </a:lnTo>
                    <a:lnTo>
                      <a:pt x="639" y="236"/>
                    </a:lnTo>
                    <a:lnTo>
                      <a:pt x="640" y="230"/>
                    </a:lnTo>
                    <a:lnTo>
                      <a:pt x="642" y="223"/>
                    </a:lnTo>
                    <a:lnTo>
                      <a:pt x="643" y="217"/>
                    </a:lnTo>
                    <a:lnTo>
                      <a:pt x="643" y="210"/>
                    </a:lnTo>
                    <a:lnTo>
                      <a:pt x="644" y="203"/>
                    </a:lnTo>
                    <a:lnTo>
                      <a:pt x="644" y="196"/>
                    </a:lnTo>
                    <a:lnTo>
                      <a:pt x="644" y="190"/>
                    </a:lnTo>
                    <a:lnTo>
                      <a:pt x="643" y="182"/>
                    </a:lnTo>
                    <a:lnTo>
                      <a:pt x="642" y="175"/>
                    </a:lnTo>
                    <a:lnTo>
                      <a:pt x="640" y="167"/>
                    </a:lnTo>
                    <a:lnTo>
                      <a:pt x="639" y="161"/>
                    </a:lnTo>
                    <a:lnTo>
                      <a:pt x="636" y="153"/>
                    </a:lnTo>
                    <a:lnTo>
                      <a:pt x="635" y="146"/>
                    </a:lnTo>
                    <a:lnTo>
                      <a:pt x="632" y="139"/>
                    </a:lnTo>
                    <a:lnTo>
                      <a:pt x="630" y="132"/>
                    </a:lnTo>
                    <a:lnTo>
                      <a:pt x="625" y="125"/>
                    </a:lnTo>
                    <a:lnTo>
                      <a:pt x="622" y="118"/>
                    </a:lnTo>
                    <a:lnTo>
                      <a:pt x="617" y="112"/>
                    </a:lnTo>
                    <a:lnTo>
                      <a:pt x="613" y="106"/>
                    </a:lnTo>
                    <a:lnTo>
                      <a:pt x="608" y="99"/>
                    </a:lnTo>
                    <a:lnTo>
                      <a:pt x="603" y="93"/>
                    </a:lnTo>
                    <a:lnTo>
                      <a:pt x="598" y="86"/>
                    </a:lnTo>
                    <a:lnTo>
                      <a:pt x="592" y="81"/>
                    </a:lnTo>
                    <a:lnTo>
                      <a:pt x="584" y="74"/>
                    </a:lnTo>
                    <a:lnTo>
                      <a:pt x="579" y="68"/>
                    </a:lnTo>
                    <a:lnTo>
                      <a:pt x="571" y="62"/>
                    </a:lnTo>
                    <a:lnTo>
                      <a:pt x="563" y="57"/>
                    </a:lnTo>
                    <a:lnTo>
                      <a:pt x="555" y="51"/>
                    </a:lnTo>
                    <a:lnTo>
                      <a:pt x="546" y="46"/>
                    </a:lnTo>
                    <a:lnTo>
                      <a:pt x="538" y="41"/>
                    </a:lnTo>
                    <a:lnTo>
                      <a:pt x="528" y="37"/>
                    </a:lnTo>
                    <a:lnTo>
                      <a:pt x="518" y="32"/>
                    </a:lnTo>
                    <a:lnTo>
                      <a:pt x="507" y="28"/>
                    </a:lnTo>
                    <a:lnTo>
                      <a:pt x="496" y="24"/>
                    </a:lnTo>
                    <a:lnTo>
                      <a:pt x="485" y="20"/>
                    </a:lnTo>
                    <a:lnTo>
                      <a:pt x="474" y="16"/>
                    </a:lnTo>
                    <a:lnTo>
                      <a:pt x="462" y="13"/>
                    </a:lnTo>
                    <a:lnTo>
                      <a:pt x="449" y="10"/>
                    </a:lnTo>
                    <a:lnTo>
                      <a:pt x="436" y="8"/>
                    </a:lnTo>
                    <a:lnTo>
                      <a:pt x="431" y="7"/>
                    </a:lnTo>
                    <a:lnTo>
                      <a:pt x="427" y="6"/>
                    </a:lnTo>
                    <a:lnTo>
                      <a:pt x="423" y="5"/>
                    </a:lnTo>
                    <a:lnTo>
                      <a:pt x="418" y="4"/>
                    </a:lnTo>
                    <a:lnTo>
                      <a:pt x="413" y="4"/>
                    </a:lnTo>
                    <a:lnTo>
                      <a:pt x="409" y="3"/>
                    </a:lnTo>
                    <a:lnTo>
                      <a:pt x="405" y="3"/>
                    </a:lnTo>
                    <a:lnTo>
                      <a:pt x="400" y="3"/>
                    </a:lnTo>
                    <a:lnTo>
                      <a:pt x="395" y="1"/>
                    </a:lnTo>
                    <a:lnTo>
                      <a:pt x="391" y="1"/>
                    </a:lnTo>
                    <a:lnTo>
                      <a:pt x="387" y="1"/>
                    </a:lnTo>
                    <a:lnTo>
                      <a:pt x="383" y="1"/>
                    </a:lnTo>
                    <a:lnTo>
                      <a:pt x="378" y="0"/>
                    </a:lnTo>
                    <a:lnTo>
                      <a:pt x="373" y="0"/>
                    </a:lnTo>
                    <a:lnTo>
                      <a:pt x="369" y="0"/>
                    </a:lnTo>
                    <a:lnTo>
                      <a:pt x="365" y="0"/>
                    </a:lnTo>
                    <a:lnTo>
                      <a:pt x="360" y="0"/>
                    </a:lnTo>
                    <a:lnTo>
                      <a:pt x="356" y="0"/>
                    </a:lnTo>
                    <a:lnTo>
                      <a:pt x="351" y="0"/>
                    </a:lnTo>
                    <a:lnTo>
                      <a:pt x="348" y="0"/>
                    </a:lnTo>
                    <a:lnTo>
                      <a:pt x="343" y="0"/>
                    </a:lnTo>
                    <a:lnTo>
                      <a:pt x="339" y="0"/>
                    </a:lnTo>
                    <a:lnTo>
                      <a:pt x="335" y="0"/>
                    </a:lnTo>
                    <a:lnTo>
                      <a:pt x="331" y="0"/>
                    </a:lnTo>
                    <a:lnTo>
                      <a:pt x="326" y="0"/>
                    </a:lnTo>
                    <a:lnTo>
                      <a:pt x="322" y="0"/>
                    </a:lnTo>
                    <a:lnTo>
                      <a:pt x="318" y="1"/>
                    </a:lnTo>
                    <a:lnTo>
                      <a:pt x="313" y="1"/>
                    </a:lnTo>
                    <a:lnTo>
                      <a:pt x="309" y="1"/>
                    </a:lnTo>
                    <a:lnTo>
                      <a:pt x="305" y="2"/>
                    </a:lnTo>
                    <a:lnTo>
                      <a:pt x="301" y="3"/>
                    </a:lnTo>
                    <a:lnTo>
                      <a:pt x="297" y="3"/>
                    </a:lnTo>
                    <a:lnTo>
                      <a:pt x="292" y="3"/>
                    </a:lnTo>
                    <a:lnTo>
                      <a:pt x="289" y="4"/>
                    </a:lnTo>
                    <a:lnTo>
                      <a:pt x="284" y="4"/>
                    </a:lnTo>
                    <a:lnTo>
                      <a:pt x="281" y="5"/>
                    </a:lnTo>
                    <a:lnTo>
                      <a:pt x="276" y="6"/>
                    </a:lnTo>
                    <a:lnTo>
                      <a:pt x="273" y="7"/>
                    </a:lnTo>
                    <a:lnTo>
                      <a:pt x="268" y="7"/>
                    </a:lnTo>
                    <a:lnTo>
                      <a:pt x="264" y="8"/>
                    </a:lnTo>
                    <a:lnTo>
                      <a:pt x="260" y="8"/>
                    </a:lnTo>
                    <a:lnTo>
                      <a:pt x="256" y="10"/>
                    </a:lnTo>
                    <a:lnTo>
                      <a:pt x="252" y="10"/>
                    </a:lnTo>
                    <a:lnTo>
                      <a:pt x="248" y="11"/>
                    </a:lnTo>
                    <a:lnTo>
                      <a:pt x="244" y="12"/>
                    </a:lnTo>
                    <a:lnTo>
                      <a:pt x="241" y="13"/>
                    </a:lnTo>
                    <a:lnTo>
                      <a:pt x="236" y="15"/>
                    </a:lnTo>
                    <a:lnTo>
                      <a:pt x="233" y="16"/>
                    </a:lnTo>
                    <a:lnTo>
                      <a:pt x="228" y="17"/>
                    </a:lnTo>
                    <a:lnTo>
                      <a:pt x="225" y="18"/>
                    </a:lnTo>
                    <a:lnTo>
                      <a:pt x="221" y="19"/>
                    </a:lnTo>
                    <a:lnTo>
                      <a:pt x="217" y="20"/>
                    </a:lnTo>
                    <a:lnTo>
                      <a:pt x="213" y="22"/>
                    </a:lnTo>
                    <a:lnTo>
                      <a:pt x="209" y="23"/>
                    </a:lnTo>
                    <a:lnTo>
                      <a:pt x="206" y="24"/>
                    </a:lnTo>
                    <a:lnTo>
                      <a:pt x="202" y="25"/>
                    </a:lnTo>
                    <a:lnTo>
                      <a:pt x="198" y="27"/>
                    </a:lnTo>
                    <a:lnTo>
                      <a:pt x="195" y="28"/>
                    </a:lnTo>
                    <a:lnTo>
                      <a:pt x="191" y="29"/>
                    </a:lnTo>
                    <a:lnTo>
                      <a:pt x="187" y="31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7" y="36"/>
                    </a:lnTo>
                    <a:lnTo>
                      <a:pt x="174" y="37"/>
                    </a:lnTo>
                    <a:lnTo>
                      <a:pt x="171" y="39"/>
                    </a:lnTo>
                    <a:lnTo>
                      <a:pt x="167" y="40"/>
                    </a:lnTo>
                    <a:lnTo>
                      <a:pt x="165" y="42"/>
                    </a:lnTo>
                    <a:lnTo>
                      <a:pt x="162" y="43"/>
                    </a:lnTo>
                    <a:lnTo>
                      <a:pt x="158" y="44"/>
                    </a:lnTo>
                    <a:lnTo>
                      <a:pt x="156" y="46"/>
                    </a:lnTo>
                    <a:lnTo>
                      <a:pt x="153" y="47"/>
                    </a:lnTo>
                    <a:lnTo>
                      <a:pt x="151" y="49"/>
                    </a:lnTo>
                    <a:lnTo>
                      <a:pt x="148" y="50"/>
                    </a:lnTo>
                    <a:lnTo>
                      <a:pt x="145" y="51"/>
                    </a:lnTo>
                    <a:lnTo>
                      <a:pt x="142" y="53"/>
                    </a:lnTo>
                    <a:lnTo>
                      <a:pt x="139" y="54"/>
                    </a:lnTo>
                    <a:lnTo>
                      <a:pt x="135" y="57"/>
                    </a:lnTo>
                    <a:lnTo>
                      <a:pt x="130" y="61"/>
                    </a:lnTo>
                    <a:lnTo>
                      <a:pt x="126" y="62"/>
                    </a:lnTo>
                    <a:lnTo>
                      <a:pt x="124" y="64"/>
                    </a:lnTo>
                    <a:lnTo>
                      <a:pt x="121" y="65"/>
                    </a:lnTo>
                    <a:lnTo>
                      <a:pt x="119" y="67"/>
                    </a:lnTo>
                    <a:lnTo>
                      <a:pt x="114" y="70"/>
                    </a:lnTo>
                    <a:lnTo>
                      <a:pt x="110" y="74"/>
                    </a:lnTo>
                    <a:lnTo>
                      <a:pt x="107" y="75"/>
                    </a:lnTo>
                    <a:lnTo>
                      <a:pt x="105" y="78"/>
                    </a:lnTo>
                    <a:lnTo>
                      <a:pt x="102" y="79"/>
                    </a:lnTo>
                    <a:lnTo>
                      <a:pt x="100" y="82"/>
                    </a:lnTo>
                    <a:lnTo>
                      <a:pt x="97" y="84"/>
                    </a:lnTo>
                    <a:lnTo>
                      <a:pt x="96" y="86"/>
                    </a:lnTo>
                    <a:lnTo>
                      <a:pt x="93" y="88"/>
                    </a:lnTo>
                    <a:lnTo>
                      <a:pt x="91" y="89"/>
                    </a:lnTo>
                    <a:lnTo>
                      <a:pt x="88" y="91"/>
                    </a:lnTo>
                    <a:lnTo>
                      <a:pt x="86" y="93"/>
                    </a:lnTo>
                    <a:lnTo>
                      <a:pt x="84" y="95"/>
                    </a:lnTo>
                    <a:lnTo>
                      <a:pt x="82" y="97"/>
                    </a:lnTo>
                    <a:lnTo>
                      <a:pt x="80" y="99"/>
                    </a:lnTo>
                    <a:lnTo>
                      <a:pt x="78" y="101"/>
                    </a:lnTo>
                    <a:lnTo>
                      <a:pt x="75" y="103"/>
                    </a:lnTo>
                    <a:lnTo>
                      <a:pt x="74" y="105"/>
                    </a:lnTo>
                    <a:lnTo>
                      <a:pt x="71" y="107"/>
                    </a:lnTo>
                    <a:lnTo>
                      <a:pt x="69" y="109"/>
                    </a:lnTo>
                    <a:lnTo>
                      <a:pt x="67" y="111"/>
                    </a:lnTo>
                    <a:lnTo>
                      <a:pt x="65" y="113"/>
                    </a:lnTo>
                    <a:lnTo>
                      <a:pt x="63" y="115"/>
                    </a:lnTo>
                    <a:lnTo>
                      <a:pt x="61" y="117"/>
                    </a:lnTo>
                    <a:lnTo>
                      <a:pt x="59" y="120"/>
                    </a:lnTo>
                    <a:lnTo>
                      <a:pt x="58" y="122"/>
                    </a:lnTo>
                    <a:lnTo>
                      <a:pt x="56" y="124"/>
                    </a:lnTo>
                    <a:lnTo>
                      <a:pt x="54" y="126"/>
                    </a:lnTo>
                    <a:lnTo>
                      <a:pt x="52" y="128"/>
                    </a:lnTo>
                    <a:lnTo>
                      <a:pt x="51" y="131"/>
                    </a:lnTo>
                    <a:lnTo>
                      <a:pt x="49" y="133"/>
                    </a:lnTo>
                    <a:lnTo>
                      <a:pt x="47" y="135"/>
                    </a:lnTo>
                    <a:lnTo>
                      <a:pt x="45" y="138"/>
                    </a:lnTo>
                    <a:lnTo>
                      <a:pt x="44" y="140"/>
                    </a:lnTo>
                    <a:lnTo>
                      <a:pt x="43" y="142"/>
                    </a:lnTo>
                    <a:lnTo>
                      <a:pt x="40" y="145"/>
                    </a:lnTo>
                    <a:lnTo>
                      <a:pt x="39" y="146"/>
                    </a:lnTo>
                    <a:lnTo>
                      <a:pt x="37" y="149"/>
                    </a:lnTo>
                    <a:lnTo>
                      <a:pt x="36" y="152"/>
                    </a:lnTo>
                    <a:lnTo>
                      <a:pt x="35" y="154"/>
                    </a:lnTo>
                    <a:lnTo>
                      <a:pt x="33" y="157"/>
                    </a:lnTo>
                    <a:lnTo>
                      <a:pt x="32" y="159"/>
                    </a:lnTo>
                    <a:lnTo>
                      <a:pt x="29" y="162"/>
                    </a:lnTo>
                    <a:lnTo>
                      <a:pt x="28" y="165"/>
                    </a:lnTo>
                    <a:lnTo>
                      <a:pt x="26" y="168"/>
                    </a:lnTo>
                    <a:lnTo>
                      <a:pt x="24" y="171"/>
                    </a:lnTo>
                    <a:lnTo>
                      <a:pt x="23" y="174"/>
                    </a:lnTo>
                    <a:lnTo>
                      <a:pt x="21" y="178"/>
                    </a:lnTo>
                    <a:lnTo>
                      <a:pt x="19" y="181"/>
                    </a:lnTo>
                    <a:lnTo>
                      <a:pt x="19" y="184"/>
                    </a:lnTo>
                    <a:lnTo>
                      <a:pt x="16" y="188"/>
                    </a:lnTo>
                    <a:lnTo>
                      <a:pt x="15" y="191"/>
                    </a:lnTo>
                    <a:lnTo>
                      <a:pt x="14" y="194"/>
                    </a:lnTo>
                    <a:lnTo>
                      <a:pt x="13" y="198"/>
                    </a:lnTo>
                    <a:lnTo>
                      <a:pt x="11" y="201"/>
                    </a:lnTo>
                    <a:lnTo>
                      <a:pt x="10" y="205"/>
                    </a:lnTo>
                    <a:lnTo>
                      <a:pt x="9" y="208"/>
                    </a:lnTo>
                    <a:lnTo>
                      <a:pt x="8" y="212"/>
                    </a:lnTo>
                    <a:lnTo>
                      <a:pt x="7" y="215"/>
                    </a:lnTo>
                    <a:lnTo>
                      <a:pt x="6" y="218"/>
                    </a:lnTo>
                    <a:lnTo>
                      <a:pt x="5" y="222"/>
                    </a:lnTo>
                    <a:lnTo>
                      <a:pt x="5" y="225"/>
                    </a:lnTo>
                    <a:lnTo>
                      <a:pt x="4" y="229"/>
                    </a:lnTo>
                    <a:lnTo>
                      <a:pt x="3" y="232"/>
                    </a:lnTo>
                    <a:lnTo>
                      <a:pt x="2" y="236"/>
                    </a:lnTo>
                    <a:lnTo>
                      <a:pt x="2" y="240"/>
                    </a:lnTo>
                    <a:lnTo>
                      <a:pt x="2" y="243"/>
                    </a:lnTo>
                    <a:lnTo>
                      <a:pt x="1" y="247"/>
                    </a:lnTo>
                    <a:lnTo>
                      <a:pt x="0" y="250"/>
                    </a:lnTo>
                    <a:lnTo>
                      <a:pt x="0" y="254"/>
                    </a:lnTo>
                    <a:lnTo>
                      <a:pt x="0" y="257"/>
                    </a:lnTo>
                    <a:lnTo>
                      <a:pt x="0" y="261"/>
                    </a:lnTo>
                    <a:lnTo>
                      <a:pt x="0" y="265"/>
                    </a:lnTo>
                    <a:lnTo>
                      <a:pt x="0" y="269"/>
                    </a:lnTo>
                    <a:lnTo>
                      <a:pt x="0" y="273"/>
                    </a:lnTo>
                    <a:lnTo>
                      <a:pt x="0" y="277"/>
                    </a:lnTo>
                    <a:lnTo>
                      <a:pt x="0" y="280"/>
                    </a:lnTo>
                    <a:lnTo>
                      <a:pt x="0" y="283"/>
                    </a:lnTo>
                    <a:lnTo>
                      <a:pt x="0" y="284"/>
                    </a:lnTo>
                    <a:lnTo>
                      <a:pt x="0" y="287"/>
                    </a:lnTo>
                    <a:lnTo>
                      <a:pt x="0" y="290"/>
                    </a:lnTo>
                    <a:lnTo>
                      <a:pt x="0" y="292"/>
                    </a:lnTo>
                    <a:lnTo>
                      <a:pt x="0" y="294"/>
                    </a:lnTo>
                    <a:lnTo>
                      <a:pt x="0" y="297"/>
                    </a:lnTo>
                    <a:lnTo>
                      <a:pt x="0" y="299"/>
                    </a:lnTo>
                    <a:lnTo>
                      <a:pt x="1" y="302"/>
                    </a:lnTo>
                    <a:lnTo>
                      <a:pt x="2" y="304"/>
                    </a:lnTo>
                    <a:lnTo>
                      <a:pt x="2" y="307"/>
                    </a:lnTo>
                    <a:lnTo>
                      <a:pt x="2" y="309"/>
                    </a:lnTo>
                    <a:lnTo>
                      <a:pt x="2" y="312"/>
                    </a:lnTo>
                    <a:lnTo>
                      <a:pt x="3" y="314"/>
                    </a:lnTo>
                    <a:lnTo>
                      <a:pt x="4" y="317"/>
                    </a:lnTo>
                    <a:lnTo>
                      <a:pt x="4" y="319"/>
                    </a:lnTo>
                    <a:lnTo>
                      <a:pt x="4" y="321"/>
                    </a:lnTo>
                    <a:lnTo>
                      <a:pt x="5" y="324"/>
                    </a:lnTo>
                    <a:lnTo>
                      <a:pt x="6" y="326"/>
                    </a:lnTo>
                    <a:lnTo>
                      <a:pt x="6" y="329"/>
                    </a:lnTo>
                    <a:lnTo>
                      <a:pt x="7" y="331"/>
                    </a:lnTo>
                    <a:lnTo>
                      <a:pt x="8" y="334"/>
                    </a:lnTo>
                    <a:lnTo>
                      <a:pt x="8" y="336"/>
                    </a:lnTo>
                    <a:lnTo>
                      <a:pt x="9" y="339"/>
                    </a:lnTo>
                    <a:lnTo>
                      <a:pt x="10" y="342"/>
                    </a:lnTo>
                    <a:lnTo>
                      <a:pt x="10" y="344"/>
                    </a:lnTo>
                    <a:lnTo>
                      <a:pt x="12" y="347"/>
                    </a:lnTo>
                    <a:lnTo>
                      <a:pt x="12" y="349"/>
                    </a:lnTo>
                    <a:lnTo>
                      <a:pt x="13" y="352"/>
                    </a:lnTo>
                    <a:lnTo>
                      <a:pt x="13" y="354"/>
                    </a:lnTo>
                    <a:lnTo>
                      <a:pt x="15" y="357"/>
                    </a:lnTo>
                    <a:lnTo>
                      <a:pt x="15" y="359"/>
                    </a:lnTo>
                    <a:lnTo>
                      <a:pt x="16" y="362"/>
                    </a:lnTo>
                    <a:lnTo>
                      <a:pt x="16" y="364"/>
                    </a:lnTo>
                    <a:lnTo>
                      <a:pt x="19" y="367"/>
                    </a:lnTo>
                    <a:lnTo>
                      <a:pt x="19" y="370"/>
                    </a:lnTo>
                    <a:lnTo>
                      <a:pt x="20" y="372"/>
                    </a:lnTo>
                    <a:lnTo>
                      <a:pt x="21" y="375"/>
                    </a:lnTo>
                    <a:lnTo>
                      <a:pt x="23" y="377"/>
                    </a:lnTo>
                    <a:lnTo>
                      <a:pt x="24" y="380"/>
                    </a:lnTo>
                    <a:lnTo>
                      <a:pt x="25" y="382"/>
                    </a:lnTo>
                    <a:lnTo>
                      <a:pt x="27" y="385"/>
                    </a:lnTo>
                    <a:lnTo>
                      <a:pt x="28" y="388"/>
                    </a:lnTo>
                    <a:lnTo>
                      <a:pt x="29" y="390"/>
                    </a:lnTo>
                    <a:lnTo>
                      <a:pt x="30" y="393"/>
                    </a:lnTo>
                    <a:lnTo>
                      <a:pt x="32" y="395"/>
                    </a:lnTo>
                    <a:lnTo>
                      <a:pt x="33" y="398"/>
                    </a:lnTo>
                    <a:lnTo>
                      <a:pt x="34" y="400"/>
                    </a:lnTo>
                    <a:lnTo>
                      <a:pt x="36" y="403"/>
                    </a:lnTo>
                    <a:lnTo>
                      <a:pt x="37" y="406"/>
                    </a:lnTo>
                    <a:lnTo>
                      <a:pt x="39" y="409"/>
                    </a:lnTo>
                    <a:lnTo>
                      <a:pt x="40" y="411"/>
                    </a:lnTo>
                    <a:lnTo>
                      <a:pt x="42" y="414"/>
                    </a:lnTo>
                    <a:lnTo>
                      <a:pt x="43" y="416"/>
                    </a:lnTo>
                    <a:lnTo>
                      <a:pt x="45" y="419"/>
                    </a:lnTo>
                    <a:lnTo>
                      <a:pt x="47" y="421"/>
                    </a:lnTo>
                    <a:lnTo>
                      <a:pt x="49" y="424"/>
                    </a:lnTo>
                    <a:lnTo>
                      <a:pt x="51" y="427"/>
                    </a:lnTo>
                    <a:lnTo>
                      <a:pt x="53" y="430"/>
                    </a:lnTo>
                    <a:lnTo>
                      <a:pt x="60" y="440"/>
                    </a:lnTo>
                    <a:lnTo>
                      <a:pt x="69" y="450"/>
                    </a:lnTo>
                    <a:lnTo>
                      <a:pt x="77" y="461"/>
                    </a:lnTo>
                    <a:lnTo>
                      <a:pt x="87" y="471"/>
                    </a:lnTo>
                    <a:lnTo>
                      <a:pt x="96" y="480"/>
                    </a:lnTo>
                    <a:lnTo>
                      <a:pt x="107" y="488"/>
                    </a:lnTo>
                    <a:lnTo>
                      <a:pt x="117" y="496"/>
                    </a:lnTo>
                    <a:lnTo>
                      <a:pt x="128" y="504"/>
                    </a:lnTo>
                    <a:lnTo>
                      <a:pt x="139" y="511"/>
                    </a:lnTo>
                    <a:lnTo>
                      <a:pt x="150" y="518"/>
                    </a:lnTo>
                    <a:lnTo>
                      <a:pt x="161" y="524"/>
                    </a:lnTo>
                    <a:lnTo>
                      <a:pt x="174" y="530"/>
                    </a:lnTo>
                    <a:lnTo>
                      <a:pt x="185" y="534"/>
                    </a:lnTo>
                    <a:lnTo>
                      <a:pt x="198" y="540"/>
                    </a:lnTo>
                    <a:lnTo>
                      <a:pt x="210" y="544"/>
                    </a:lnTo>
                    <a:lnTo>
                      <a:pt x="223" y="548"/>
                    </a:lnTo>
                    <a:lnTo>
                      <a:pt x="236" y="551"/>
                    </a:lnTo>
                    <a:lnTo>
                      <a:pt x="249" y="554"/>
                    </a:lnTo>
                    <a:lnTo>
                      <a:pt x="262" y="556"/>
                    </a:lnTo>
                    <a:lnTo>
                      <a:pt x="275" y="559"/>
                    </a:lnTo>
                    <a:lnTo>
                      <a:pt x="288" y="560"/>
                    </a:lnTo>
                    <a:lnTo>
                      <a:pt x="302" y="562"/>
                    </a:lnTo>
                    <a:lnTo>
                      <a:pt x="316" y="563"/>
                    </a:lnTo>
                    <a:lnTo>
                      <a:pt x="329" y="563"/>
                    </a:lnTo>
                    <a:lnTo>
                      <a:pt x="342" y="563"/>
                    </a:lnTo>
                    <a:lnTo>
                      <a:pt x="356" y="563"/>
                    </a:lnTo>
                    <a:lnTo>
                      <a:pt x="370" y="563"/>
                    </a:lnTo>
                    <a:lnTo>
                      <a:pt x="383" y="562"/>
                    </a:lnTo>
                    <a:lnTo>
                      <a:pt x="397" y="561"/>
                    </a:lnTo>
                    <a:lnTo>
                      <a:pt x="410" y="559"/>
                    </a:lnTo>
                    <a:lnTo>
                      <a:pt x="423" y="558"/>
                    </a:lnTo>
                    <a:lnTo>
                      <a:pt x="437" y="556"/>
                    </a:lnTo>
                    <a:lnTo>
                      <a:pt x="450" y="554"/>
                    </a:lnTo>
                    <a:lnTo>
                      <a:pt x="463" y="551"/>
                    </a:lnTo>
                    <a:lnTo>
                      <a:pt x="475" y="547"/>
                    </a:lnTo>
                    <a:lnTo>
                      <a:pt x="488" y="544"/>
                    </a:lnTo>
                    <a:lnTo>
                      <a:pt x="501" y="540"/>
                    </a:lnTo>
                    <a:lnTo>
                      <a:pt x="513" y="537"/>
                    </a:lnTo>
                    <a:lnTo>
                      <a:pt x="525" y="532"/>
                    </a:lnTo>
                    <a:lnTo>
                      <a:pt x="538" y="529"/>
                    </a:lnTo>
                    <a:lnTo>
                      <a:pt x="549" y="523"/>
                    </a:lnTo>
                    <a:lnTo>
                      <a:pt x="560" y="518"/>
                    </a:lnTo>
                    <a:lnTo>
                      <a:pt x="571" y="513"/>
                    </a:lnTo>
                    <a:lnTo>
                      <a:pt x="582" y="508"/>
                    </a:lnTo>
                    <a:lnTo>
                      <a:pt x="592" y="502"/>
                    </a:lnTo>
                    <a:lnTo>
                      <a:pt x="602" y="497"/>
                    </a:lnTo>
                    <a:lnTo>
                      <a:pt x="612" y="491"/>
                    </a:lnTo>
                    <a:lnTo>
                      <a:pt x="622" y="485"/>
                    </a:lnTo>
                    <a:lnTo>
                      <a:pt x="630" y="478"/>
                    </a:lnTo>
                    <a:lnTo>
                      <a:pt x="639" y="471"/>
                    </a:lnTo>
                    <a:lnTo>
                      <a:pt x="647" y="464"/>
                    </a:lnTo>
                    <a:lnTo>
                      <a:pt x="655" y="458"/>
                    </a:lnTo>
                    <a:lnTo>
                      <a:pt x="662" y="450"/>
                    </a:lnTo>
                    <a:lnTo>
                      <a:pt x="669" y="443"/>
                    </a:lnTo>
                    <a:lnTo>
                      <a:pt x="675" y="436"/>
                    </a:lnTo>
                    <a:lnTo>
                      <a:pt x="681" y="430"/>
                    </a:lnTo>
                    <a:lnTo>
                      <a:pt x="686" y="421"/>
                    </a:lnTo>
                    <a:lnTo>
                      <a:pt x="690" y="414"/>
                    </a:lnTo>
                    <a:lnTo>
                      <a:pt x="694" y="406"/>
                    </a:lnTo>
                    <a:lnTo>
                      <a:pt x="698" y="398"/>
                    </a:lnTo>
                    <a:lnTo>
                      <a:pt x="701" y="390"/>
                    </a:lnTo>
                    <a:lnTo>
                      <a:pt x="703" y="382"/>
                    </a:lnTo>
                    <a:lnTo>
                      <a:pt x="705" y="374"/>
                    </a:lnTo>
                    <a:lnTo>
                      <a:pt x="706" y="366"/>
                    </a:lnTo>
                    <a:lnTo>
                      <a:pt x="652" y="371"/>
                    </a:lnTo>
                    <a:lnTo>
                      <a:pt x="650" y="376"/>
                    </a:lnTo>
                    <a:lnTo>
                      <a:pt x="648" y="381"/>
                    </a:lnTo>
                    <a:lnTo>
                      <a:pt x="646" y="385"/>
                    </a:lnTo>
                    <a:lnTo>
                      <a:pt x="643" y="390"/>
                    </a:lnTo>
                    <a:lnTo>
                      <a:pt x="639" y="395"/>
                    </a:lnTo>
                    <a:lnTo>
                      <a:pt x="635" y="400"/>
                    </a:lnTo>
                    <a:lnTo>
                      <a:pt x="631" y="406"/>
                    </a:lnTo>
                    <a:lnTo>
                      <a:pt x="627" y="411"/>
                    </a:lnTo>
                    <a:lnTo>
                      <a:pt x="622" y="415"/>
                    </a:lnTo>
                    <a:lnTo>
                      <a:pt x="616" y="420"/>
                    </a:lnTo>
                    <a:lnTo>
                      <a:pt x="610" y="424"/>
                    </a:lnTo>
                    <a:lnTo>
                      <a:pt x="604" y="430"/>
                    </a:lnTo>
                    <a:lnTo>
                      <a:pt x="597" y="434"/>
                    </a:lnTo>
                    <a:lnTo>
                      <a:pt x="590" y="439"/>
                    </a:lnTo>
                    <a:lnTo>
                      <a:pt x="583" y="443"/>
                    </a:lnTo>
                    <a:lnTo>
                      <a:pt x="576" y="448"/>
                    </a:lnTo>
                    <a:lnTo>
                      <a:pt x="568" y="452"/>
                    </a:lnTo>
                    <a:lnTo>
                      <a:pt x="560" y="456"/>
                    </a:lnTo>
                    <a:lnTo>
                      <a:pt x="551" y="460"/>
                    </a:lnTo>
                    <a:lnTo>
                      <a:pt x="542" y="464"/>
                    </a:lnTo>
                    <a:lnTo>
                      <a:pt x="533" y="468"/>
                    </a:lnTo>
                    <a:lnTo>
                      <a:pt x="525" y="472"/>
                    </a:lnTo>
                    <a:lnTo>
                      <a:pt x="514" y="476"/>
                    </a:lnTo>
                    <a:lnTo>
                      <a:pt x="505" y="479"/>
                    </a:lnTo>
                    <a:lnTo>
                      <a:pt x="495" y="482"/>
                    </a:lnTo>
                    <a:lnTo>
                      <a:pt x="485" y="485"/>
                    </a:lnTo>
                    <a:lnTo>
                      <a:pt x="475" y="488"/>
                    </a:lnTo>
                    <a:lnTo>
                      <a:pt x="465" y="491"/>
                    </a:lnTo>
                    <a:lnTo>
                      <a:pt x="455" y="493"/>
                    </a:lnTo>
                    <a:lnTo>
                      <a:pt x="445" y="495"/>
                    </a:lnTo>
                    <a:lnTo>
                      <a:pt x="434" y="498"/>
                    </a:lnTo>
                    <a:lnTo>
                      <a:pt x="423" y="500"/>
                    </a:lnTo>
                    <a:lnTo>
                      <a:pt x="413" y="501"/>
                    </a:lnTo>
                    <a:lnTo>
                      <a:pt x="402" y="502"/>
                    </a:lnTo>
                    <a:lnTo>
                      <a:pt x="391" y="504"/>
                    </a:lnTo>
                    <a:lnTo>
                      <a:pt x="380" y="505"/>
                    </a:lnTo>
                    <a:lnTo>
                      <a:pt x="369" y="506"/>
                    </a:lnTo>
                    <a:lnTo>
                      <a:pt x="358" y="506"/>
                    </a:lnTo>
                    <a:lnTo>
                      <a:pt x="347" y="506"/>
                    </a:lnTo>
                    <a:lnTo>
                      <a:pt x="336" y="506"/>
                    </a:lnTo>
                    <a:lnTo>
                      <a:pt x="324" y="506"/>
                    </a:lnTo>
                    <a:lnTo>
                      <a:pt x="313" y="505"/>
                    </a:lnTo>
                    <a:lnTo>
                      <a:pt x="303" y="504"/>
                    </a:lnTo>
                    <a:lnTo>
                      <a:pt x="292" y="503"/>
                    </a:lnTo>
                    <a:lnTo>
                      <a:pt x="281" y="501"/>
                    </a:lnTo>
                    <a:lnTo>
                      <a:pt x="271" y="499"/>
                    </a:lnTo>
                    <a:lnTo>
                      <a:pt x="260" y="497"/>
                    </a:lnTo>
                    <a:lnTo>
                      <a:pt x="251" y="495"/>
                    </a:lnTo>
                    <a:lnTo>
                      <a:pt x="240" y="491"/>
                    </a:lnTo>
                    <a:lnTo>
                      <a:pt x="230" y="488"/>
                    </a:lnTo>
                    <a:lnTo>
                      <a:pt x="220" y="484"/>
                    </a:lnTo>
                    <a:lnTo>
                      <a:pt x="210" y="481"/>
                    </a:lnTo>
                    <a:lnTo>
                      <a:pt x="201" y="476"/>
                    </a:lnTo>
                    <a:lnTo>
                      <a:pt x="191" y="471"/>
                    </a:lnTo>
                    <a:lnTo>
                      <a:pt x="182" y="466"/>
                    </a:lnTo>
                    <a:lnTo>
                      <a:pt x="174" y="461"/>
                    </a:lnTo>
                    <a:lnTo>
                      <a:pt x="165" y="455"/>
                    </a:lnTo>
                    <a:lnTo>
                      <a:pt x="156" y="449"/>
                    </a:lnTo>
                    <a:lnTo>
                      <a:pt x="148" y="442"/>
                    </a:lnTo>
                    <a:lnTo>
                      <a:pt x="141" y="435"/>
                    </a:lnTo>
                    <a:lnTo>
                      <a:pt x="133" y="427"/>
                    </a:lnTo>
                    <a:lnTo>
                      <a:pt x="126" y="418"/>
                    </a:lnTo>
                    <a:lnTo>
                      <a:pt x="119" y="410"/>
                    </a:lnTo>
                    <a:lnTo>
                      <a:pt x="113" y="402"/>
                    </a:lnTo>
                    <a:lnTo>
                      <a:pt x="110" y="397"/>
                    </a:lnTo>
                    <a:lnTo>
                      <a:pt x="108" y="395"/>
                    </a:lnTo>
                    <a:lnTo>
                      <a:pt x="105" y="390"/>
                    </a:lnTo>
                    <a:lnTo>
                      <a:pt x="104" y="388"/>
                    </a:lnTo>
                    <a:lnTo>
                      <a:pt x="102" y="384"/>
                    </a:lnTo>
                    <a:lnTo>
                      <a:pt x="99" y="381"/>
                    </a:lnTo>
                    <a:lnTo>
                      <a:pt x="98" y="378"/>
                    </a:lnTo>
                    <a:lnTo>
                      <a:pt x="96" y="375"/>
                    </a:lnTo>
                    <a:lnTo>
                      <a:pt x="94" y="371"/>
                    </a:lnTo>
                    <a:lnTo>
                      <a:pt x="93" y="368"/>
                    </a:lnTo>
                    <a:lnTo>
                      <a:pt x="91" y="364"/>
                    </a:lnTo>
                    <a:lnTo>
                      <a:pt x="90" y="361"/>
                    </a:lnTo>
                    <a:lnTo>
                      <a:pt x="88" y="357"/>
                    </a:lnTo>
                    <a:lnTo>
                      <a:pt x="87" y="354"/>
                    </a:lnTo>
                    <a:lnTo>
                      <a:pt x="86" y="350"/>
                    </a:lnTo>
                    <a:lnTo>
                      <a:pt x="85" y="347"/>
                    </a:lnTo>
                    <a:lnTo>
                      <a:pt x="83" y="344"/>
                    </a:lnTo>
                    <a:lnTo>
                      <a:pt x="81" y="340"/>
                    </a:lnTo>
                    <a:lnTo>
                      <a:pt x="80" y="337"/>
                    </a:lnTo>
                    <a:lnTo>
                      <a:pt x="79" y="334"/>
                    </a:lnTo>
                    <a:lnTo>
                      <a:pt x="78" y="330"/>
                    </a:lnTo>
                    <a:lnTo>
                      <a:pt x="78" y="328"/>
                    </a:lnTo>
                    <a:lnTo>
                      <a:pt x="77" y="324"/>
                    </a:lnTo>
                    <a:lnTo>
                      <a:pt x="76" y="321"/>
                    </a:lnTo>
                    <a:lnTo>
                      <a:pt x="75" y="317"/>
                    </a:lnTo>
                    <a:lnTo>
                      <a:pt x="75" y="314"/>
                    </a:lnTo>
                    <a:lnTo>
                      <a:pt x="74" y="311"/>
                    </a:lnTo>
                    <a:lnTo>
                      <a:pt x="74" y="308"/>
                    </a:lnTo>
                    <a:lnTo>
                      <a:pt x="73" y="304"/>
                    </a:lnTo>
                    <a:lnTo>
                      <a:pt x="72" y="301"/>
                    </a:lnTo>
                    <a:lnTo>
                      <a:pt x="72" y="298"/>
                    </a:lnTo>
                    <a:lnTo>
                      <a:pt x="72" y="295"/>
                    </a:lnTo>
                    <a:lnTo>
                      <a:pt x="72" y="291"/>
                    </a:lnTo>
                    <a:lnTo>
                      <a:pt x="72" y="289"/>
                    </a:lnTo>
                    <a:lnTo>
                      <a:pt x="72" y="285"/>
                    </a:lnTo>
                    <a:lnTo>
                      <a:pt x="72" y="282"/>
                    </a:lnTo>
                    <a:lnTo>
                      <a:pt x="72" y="279"/>
                    </a:lnTo>
                    <a:lnTo>
                      <a:pt x="72" y="276"/>
                    </a:lnTo>
                    <a:lnTo>
                      <a:pt x="72" y="272"/>
                    </a:lnTo>
                    <a:lnTo>
                      <a:pt x="72" y="269"/>
                    </a:lnTo>
                    <a:lnTo>
                      <a:pt x="72" y="265"/>
                    </a:lnTo>
                    <a:lnTo>
                      <a:pt x="72" y="262"/>
                    </a:lnTo>
                    <a:lnTo>
                      <a:pt x="72" y="259"/>
                    </a:lnTo>
                    <a:lnTo>
                      <a:pt x="73" y="257"/>
                    </a:lnTo>
                    <a:lnTo>
                      <a:pt x="73" y="254"/>
                    </a:lnTo>
                    <a:lnTo>
                      <a:pt x="74" y="250"/>
                    </a:lnTo>
                    <a:lnTo>
                      <a:pt x="75" y="247"/>
                    </a:lnTo>
                    <a:lnTo>
                      <a:pt x="75" y="245"/>
                    </a:lnTo>
                    <a:lnTo>
                      <a:pt x="75" y="241"/>
                    </a:lnTo>
                    <a:lnTo>
                      <a:pt x="76" y="238"/>
                    </a:lnTo>
                    <a:lnTo>
                      <a:pt x="77" y="235"/>
                    </a:lnTo>
                    <a:lnTo>
                      <a:pt x="78" y="232"/>
                    </a:lnTo>
                    <a:lnTo>
                      <a:pt x="78" y="229"/>
                    </a:lnTo>
                    <a:lnTo>
                      <a:pt x="79" y="226"/>
                    </a:lnTo>
                    <a:lnTo>
                      <a:pt x="80" y="223"/>
                    </a:lnTo>
                    <a:lnTo>
                      <a:pt x="81" y="220"/>
                    </a:lnTo>
                    <a:lnTo>
                      <a:pt x="82" y="217"/>
                    </a:lnTo>
                    <a:lnTo>
                      <a:pt x="83" y="214"/>
                    </a:lnTo>
                    <a:lnTo>
                      <a:pt x="84" y="211"/>
                    </a:lnTo>
                    <a:lnTo>
                      <a:pt x="86" y="209"/>
                    </a:lnTo>
                    <a:lnTo>
                      <a:pt x="87" y="205"/>
                    </a:lnTo>
                    <a:lnTo>
                      <a:pt x="88" y="203"/>
                    </a:lnTo>
                    <a:lnTo>
                      <a:pt x="90" y="200"/>
                    </a:lnTo>
                    <a:lnTo>
                      <a:pt x="91" y="198"/>
                    </a:lnTo>
                    <a:lnTo>
                      <a:pt x="93" y="193"/>
                    </a:lnTo>
                    <a:lnTo>
                      <a:pt x="95" y="188"/>
                    </a:lnTo>
                    <a:lnTo>
                      <a:pt x="97" y="184"/>
                    </a:lnTo>
                    <a:lnTo>
                      <a:pt x="100" y="180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107" y="167"/>
                    </a:lnTo>
                    <a:lnTo>
                      <a:pt x="111" y="163"/>
                    </a:lnTo>
                    <a:lnTo>
                      <a:pt x="113" y="159"/>
                    </a:lnTo>
                    <a:lnTo>
                      <a:pt x="116" y="155"/>
                    </a:lnTo>
                    <a:lnTo>
                      <a:pt x="120" y="151"/>
                    </a:lnTo>
                    <a:lnTo>
                      <a:pt x="123" y="147"/>
                    </a:lnTo>
                    <a:lnTo>
                      <a:pt x="126" y="143"/>
                    </a:lnTo>
                    <a:lnTo>
                      <a:pt x="130" y="139"/>
                    </a:lnTo>
                    <a:lnTo>
                      <a:pt x="134" y="136"/>
                    </a:lnTo>
                    <a:lnTo>
                      <a:pt x="137" y="132"/>
                    </a:lnTo>
                    <a:lnTo>
                      <a:pt x="141" y="129"/>
                    </a:lnTo>
                    <a:lnTo>
                      <a:pt x="145" y="125"/>
                    </a:lnTo>
                    <a:lnTo>
                      <a:pt x="148" y="121"/>
                    </a:lnTo>
                    <a:lnTo>
                      <a:pt x="153" y="118"/>
                    </a:lnTo>
                    <a:lnTo>
                      <a:pt x="156" y="114"/>
                    </a:lnTo>
                    <a:lnTo>
                      <a:pt x="161" y="111"/>
                    </a:lnTo>
                    <a:lnTo>
                      <a:pt x="164" y="108"/>
                    </a:lnTo>
                    <a:lnTo>
                      <a:pt x="169" y="105"/>
                    </a:lnTo>
                    <a:lnTo>
                      <a:pt x="174" y="102"/>
                    </a:lnTo>
                    <a:lnTo>
                      <a:pt x="178" y="99"/>
                    </a:lnTo>
                    <a:lnTo>
                      <a:pt x="182" y="96"/>
                    </a:lnTo>
                    <a:lnTo>
                      <a:pt x="187" y="93"/>
                    </a:lnTo>
                    <a:lnTo>
                      <a:pt x="191" y="91"/>
                    </a:lnTo>
                    <a:lnTo>
                      <a:pt x="196" y="88"/>
                    </a:lnTo>
                    <a:lnTo>
                      <a:pt x="201" y="86"/>
                    </a:lnTo>
                    <a:lnTo>
                      <a:pt x="206" y="84"/>
                    </a:lnTo>
                    <a:lnTo>
                      <a:pt x="209" y="82"/>
                    </a:lnTo>
                    <a:lnTo>
                      <a:pt x="212" y="80"/>
                    </a:lnTo>
                    <a:lnTo>
                      <a:pt x="214" y="78"/>
                    </a:lnTo>
                    <a:lnTo>
                      <a:pt x="217" y="77"/>
                    </a:lnTo>
                    <a:lnTo>
                      <a:pt x="221" y="75"/>
                    </a:lnTo>
                    <a:lnTo>
                      <a:pt x="224" y="74"/>
                    </a:lnTo>
                    <a:lnTo>
                      <a:pt x="228" y="73"/>
                    </a:lnTo>
                    <a:lnTo>
                      <a:pt x="230" y="72"/>
                    </a:lnTo>
                    <a:lnTo>
                      <a:pt x="234" y="70"/>
                    </a:lnTo>
                    <a:lnTo>
                      <a:pt x="237" y="69"/>
                    </a:lnTo>
                    <a:lnTo>
                      <a:pt x="241" y="68"/>
                    </a:lnTo>
                    <a:lnTo>
                      <a:pt x="244" y="67"/>
                    </a:lnTo>
                    <a:lnTo>
                      <a:pt x="247" y="65"/>
                    </a:lnTo>
                    <a:lnTo>
                      <a:pt x="250" y="64"/>
                    </a:lnTo>
                    <a:lnTo>
                      <a:pt x="253" y="63"/>
                    </a:lnTo>
                    <a:lnTo>
                      <a:pt x="257" y="63"/>
                    </a:lnTo>
                    <a:lnTo>
                      <a:pt x="260" y="61"/>
                    </a:lnTo>
                    <a:lnTo>
                      <a:pt x="263" y="60"/>
                    </a:lnTo>
                    <a:lnTo>
                      <a:pt x="266" y="60"/>
                    </a:lnTo>
                    <a:lnTo>
                      <a:pt x="270" y="58"/>
                    </a:lnTo>
                    <a:lnTo>
                      <a:pt x="273" y="57"/>
                    </a:lnTo>
                    <a:lnTo>
                      <a:pt x="277" y="57"/>
                    </a:lnTo>
                    <a:lnTo>
                      <a:pt x="280" y="56"/>
                    </a:lnTo>
                    <a:lnTo>
                      <a:pt x="284" y="56"/>
                    </a:lnTo>
                    <a:lnTo>
                      <a:pt x="287" y="54"/>
                    </a:lnTo>
                    <a:lnTo>
                      <a:pt x="290" y="54"/>
                    </a:lnTo>
                    <a:lnTo>
                      <a:pt x="294" y="53"/>
                    </a:lnTo>
                    <a:lnTo>
                      <a:pt x="297" y="53"/>
                    </a:lnTo>
                    <a:lnTo>
                      <a:pt x="301" y="52"/>
                    </a:lnTo>
                    <a:lnTo>
                      <a:pt x="305" y="51"/>
                    </a:lnTo>
                    <a:lnTo>
                      <a:pt x="308" y="51"/>
                    </a:lnTo>
                    <a:lnTo>
                      <a:pt x="312" y="51"/>
                    </a:lnTo>
                    <a:lnTo>
                      <a:pt x="316" y="50"/>
                    </a:lnTo>
                    <a:lnTo>
                      <a:pt x="319" y="50"/>
                    </a:lnTo>
                    <a:lnTo>
                      <a:pt x="322" y="49"/>
                    </a:lnTo>
                    <a:lnTo>
                      <a:pt x="327" y="49"/>
                    </a:lnTo>
                    <a:lnTo>
                      <a:pt x="329" y="49"/>
                    </a:lnTo>
                    <a:lnTo>
                      <a:pt x="333" y="49"/>
                    </a:lnTo>
                    <a:lnTo>
                      <a:pt x="338" y="49"/>
                    </a:lnTo>
                    <a:lnTo>
                      <a:pt x="341" y="49"/>
                    </a:lnTo>
                    <a:lnTo>
                      <a:pt x="344" y="49"/>
                    </a:lnTo>
                    <a:lnTo>
                      <a:pt x="348" y="49"/>
                    </a:lnTo>
                    <a:lnTo>
                      <a:pt x="352" y="49"/>
                    </a:lnTo>
                    <a:lnTo>
                      <a:pt x="356" y="49"/>
                    </a:lnTo>
                    <a:lnTo>
                      <a:pt x="359" y="49"/>
                    </a:lnTo>
                    <a:lnTo>
                      <a:pt x="363" y="49"/>
                    </a:lnTo>
                    <a:lnTo>
                      <a:pt x="367" y="50"/>
                    </a:lnTo>
                    <a:lnTo>
                      <a:pt x="370" y="50"/>
                    </a:lnTo>
                    <a:lnTo>
                      <a:pt x="374" y="50"/>
                    </a:lnTo>
                    <a:lnTo>
                      <a:pt x="378" y="50"/>
                    </a:lnTo>
                    <a:lnTo>
                      <a:pt x="381" y="51"/>
                    </a:lnTo>
                    <a:lnTo>
                      <a:pt x="385" y="51"/>
                    </a:lnTo>
                    <a:lnTo>
                      <a:pt x="388" y="51"/>
                    </a:lnTo>
                    <a:lnTo>
                      <a:pt x="392" y="53"/>
                    </a:lnTo>
                    <a:lnTo>
                      <a:pt x="396" y="53"/>
                    </a:lnTo>
                    <a:lnTo>
                      <a:pt x="399" y="54"/>
                    </a:lnTo>
                    <a:lnTo>
                      <a:pt x="403" y="54"/>
                    </a:lnTo>
                    <a:lnTo>
                      <a:pt x="407" y="55"/>
                    </a:lnTo>
                    <a:lnTo>
                      <a:pt x="410" y="56"/>
                    </a:lnTo>
                    <a:lnTo>
                      <a:pt x="415" y="57"/>
                    </a:lnTo>
                    <a:lnTo>
                      <a:pt x="418" y="58"/>
                    </a:lnTo>
                    <a:lnTo>
                      <a:pt x="422" y="58"/>
                    </a:lnTo>
                    <a:lnTo>
                      <a:pt x="426" y="60"/>
                    </a:lnTo>
                    <a:lnTo>
                      <a:pt x="430" y="61"/>
                    </a:lnTo>
                    <a:lnTo>
                      <a:pt x="440" y="64"/>
                    </a:lnTo>
                    <a:lnTo>
                      <a:pt x="450" y="67"/>
                    </a:lnTo>
                    <a:lnTo>
                      <a:pt x="459" y="70"/>
                    </a:lnTo>
                    <a:lnTo>
                      <a:pt x="469" y="74"/>
                    </a:lnTo>
                    <a:lnTo>
                      <a:pt x="477" y="77"/>
                    </a:lnTo>
                    <a:lnTo>
                      <a:pt x="485" y="81"/>
                    </a:lnTo>
                    <a:lnTo>
                      <a:pt x="492" y="85"/>
                    </a:lnTo>
                    <a:lnTo>
                      <a:pt x="500" y="89"/>
                    </a:lnTo>
                    <a:lnTo>
                      <a:pt x="506" y="93"/>
                    </a:lnTo>
                    <a:lnTo>
                      <a:pt x="514" y="96"/>
                    </a:lnTo>
                    <a:lnTo>
                      <a:pt x="520" y="101"/>
                    </a:lnTo>
                    <a:lnTo>
                      <a:pt x="526" y="105"/>
                    </a:lnTo>
                    <a:lnTo>
                      <a:pt x="531" y="109"/>
                    </a:lnTo>
                    <a:lnTo>
                      <a:pt x="537" y="114"/>
                    </a:lnTo>
                    <a:lnTo>
                      <a:pt x="541" y="118"/>
                    </a:lnTo>
                    <a:lnTo>
                      <a:pt x="547" y="123"/>
                    </a:lnTo>
                    <a:lnTo>
                      <a:pt x="550" y="127"/>
                    </a:lnTo>
                    <a:lnTo>
                      <a:pt x="555" y="132"/>
                    </a:lnTo>
                    <a:lnTo>
                      <a:pt x="558" y="136"/>
                    </a:lnTo>
                    <a:lnTo>
                      <a:pt x="562" y="141"/>
                    </a:lnTo>
                    <a:lnTo>
                      <a:pt x="565" y="145"/>
                    </a:lnTo>
                    <a:lnTo>
                      <a:pt x="568" y="150"/>
                    </a:lnTo>
                    <a:lnTo>
                      <a:pt x="570" y="155"/>
                    </a:lnTo>
                    <a:lnTo>
                      <a:pt x="573" y="160"/>
                    </a:lnTo>
                    <a:lnTo>
                      <a:pt x="574" y="164"/>
                    </a:lnTo>
                    <a:lnTo>
                      <a:pt x="576" y="169"/>
                    </a:lnTo>
                    <a:lnTo>
                      <a:pt x="578" y="174"/>
                    </a:lnTo>
                    <a:lnTo>
                      <a:pt x="579" y="178"/>
                    </a:lnTo>
                    <a:lnTo>
                      <a:pt x="581" y="183"/>
                    </a:lnTo>
                    <a:lnTo>
                      <a:pt x="581" y="188"/>
                    </a:lnTo>
                    <a:lnTo>
                      <a:pt x="582" y="192"/>
                    </a:lnTo>
                    <a:lnTo>
                      <a:pt x="583" y="197"/>
                    </a:lnTo>
                    <a:lnTo>
                      <a:pt x="582" y="201"/>
                    </a:lnTo>
                    <a:lnTo>
                      <a:pt x="582" y="205"/>
                    </a:lnTo>
                    <a:lnTo>
                      <a:pt x="582" y="210"/>
                    </a:lnTo>
                    <a:lnTo>
                      <a:pt x="582" y="214"/>
                    </a:lnTo>
                    <a:lnTo>
                      <a:pt x="581" y="218"/>
                    </a:lnTo>
                    <a:lnTo>
                      <a:pt x="581" y="222"/>
                    </a:lnTo>
                    <a:lnTo>
                      <a:pt x="580" y="226"/>
                    </a:lnTo>
                    <a:lnTo>
                      <a:pt x="579" y="230"/>
                    </a:lnTo>
                    <a:lnTo>
                      <a:pt x="578" y="234"/>
                    </a:lnTo>
                    <a:lnTo>
                      <a:pt x="576" y="238"/>
                    </a:lnTo>
                    <a:lnTo>
                      <a:pt x="575" y="241"/>
                    </a:lnTo>
                    <a:lnTo>
                      <a:pt x="573" y="245"/>
                    </a:lnTo>
                    <a:lnTo>
                      <a:pt x="571" y="248"/>
                    </a:lnTo>
                    <a:lnTo>
                      <a:pt x="570" y="251"/>
                    </a:lnTo>
                    <a:lnTo>
                      <a:pt x="568" y="254"/>
                    </a:lnTo>
                    <a:lnTo>
                      <a:pt x="566" y="257"/>
                    </a:lnTo>
                    <a:lnTo>
                      <a:pt x="563" y="259"/>
                    </a:lnTo>
                    <a:lnTo>
                      <a:pt x="561" y="262"/>
                    </a:lnTo>
                    <a:lnTo>
                      <a:pt x="559" y="265"/>
                    </a:lnTo>
                    <a:lnTo>
                      <a:pt x="557" y="267"/>
                    </a:lnTo>
                    <a:lnTo>
                      <a:pt x="555" y="269"/>
                    </a:lnTo>
                    <a:lnTo>
                      <a:pt x="552" y="270"/>
                    </a:lnTo>
                    <a:lnTo>
                      <a:pt x="549" y="272"/>
                    </a:lnTo>
                    <a:lnTo>
                      <a:pt x="547" y="275"/>
                    </a:lnTo>
                    <a:lnTo>
                      <a:pt x="544" y="276"/>
                    </a:lnTo>
                    <a:lnTo>
                      <a:pt x="541" y="277"/>
                    </a:lnTo>
                    <a:lnTo>
                      <a:pt x="538" y="277"/>
                    </a:lnTo>
                    <a:lnTo>
                      <a:pt x="536" y="279"/>
                    </a:lnTo>
                    <a:lnTo>
                      <a:pt x="530" y="279"/>
                    </a:lnTo>
                    <a:lnTo>
                      <a:pt x="525" y="279"/>
                    </a:lnTo>
                    <a:lnTo>
                      <a:pt x="519" y="277"/>
                    </a:lnTo>
                    <a:lnTo>
                      <a:pt x="514" y="276"/>
                    </a:lnTo>
                    <a:lnTo>
                      <a:pt x="509" y="274"/>
                    </a:lnTo>
                    <a:lnTo>
                      <a:pt x="504" y="271"/>
                    </a:lnTo>
                    <a:lnTo>
                      <a:pt x="501" y="269"/>
                    </a:lnTo>
                    <a:lnTo>
                      <a:pt x="498" y="268"/>
                    </a:lnTo>
                    <a:lnTo>
                      <a:pt x="496" y="265"/>
                    </a:lnTo>
                    <a:lnTo>
                      <a:pt x="494" y="263"/>
                    </a:lnTo>
                    <a:lnTo>
                      <a:pt x="492" y="262"/>
                    </a:lnTo>
                    <a:lnTo>
                      <a:pt x="490" y="259"/>
                    </a:lnTo>
                    <a:lnTo>
                      <a:pt x="488" y="257"/>
                    </a:lnTo>
                    <a:lnTo>
                      <a:pt x="485" y="255"/>
                    </a:lnTo>
                    <a:lnTo>
                      <a:pt x="484" y="253"/>
                    </a:lnTo>
                    <a:lnTo>
                      <a:pt x="482" y="250"/>
                    </a:lnTo>
                    <a:lnTo>
                      <a:pt x="480" y="248"/>
                    </a:lnTo>
                    <a:lnTo>
                      <a:pt x="477" y="245"/>
                    </a:lnTo>
                    <a:lnTo>
                      <a:pt x="476" y="242"/>
                    </a:lnTo>
                    <a:lnTo>
                      <a:pt x="474" y="240"/>
                    </a:lnTo>
                    <a:lnTo>
                      <a:pt x="473" y="236"/>
                    </a:lnTo>
                    <a:lnTo>
                      <a:pt x="471" y="234"/>
                    </a:lnTo>
                    <a:lnTo>
                      <a:pt x="469" y="231"/>
                    </a:lnTo>
                    <a:lnTo>
                      <a:pt x="468" y="227"/>
                    </a:lnTo>
                    <a:lnTo>
                      <a:pt x="466" y="224"/>
                    </a:lnTo>
                    <a:lnTo>
                      <a:pt x="464" y="222"/>
                    </a:lnTo>
                    <a:lnTo>
                      <a:pt x="463" y="219"/>
                    </a:lnTo>
                    <a:lnTo>
                      <a:pt x="462" y="216"/>
                    </a:lnTo>
                    <a:lnTo>
                      <a:pt x="461" y="213"/>
                    </a:lnTo>
                    <a:lnTo>
                      <a:pt x="460" y="210"/>
                    </a:lnTo>
                    <a:lnTo>
                      <a:pt x="458" y="207"/>
                    </a:lnTo>
                    <a:lnTo>
                      <a:pt x="456" y="204"/>
                    </a:lnTo>
                    <a:lnTo>
                      <a:pt x="455" y="201"/>
                    </a:lnTo>
                    <a:lnTo>
                      <a:pt x="454" y="198"/>
                    </a:lnTo>
                    <a:lnTo>
                      <a:pt x="453" y="195"/>
                    </a:lnTo>
                    <a:lnTo>
                      <a:pt x="451" y="192"/>
                    </a:lnTo>
                    <a:lnTo>
                      <a:pt x="450" y="190"/>
                    </a:lnTo>
                    <a:lnTo>
                      <a:pt x="450" y="187"/>
                    </a:lnTo>
                    <a:lnTo>
                      <a:pt x="449" y="184"/>
                    </a:lnTo>
                    <a:lnTo>
                      <a:pt x="448" y="181"/>
                    </a:lnTo>
                    <a:lnTo>
                      <a:pt x="447" y="178"/>
                    </a:lnTo>
                    <a:lnTo>
                      <a:pt x="447" y="176"/>
                    </a:lnTo>
                    <a:lnTo>
                      <a:pt x="445" y="173"/>
                    </a:lnTo>
                    <a:lnTo>
                      <a:pt x="445" y="170"/>
                    </a:lnTo>
                    <a:lnTo>
                      <a:pt x="444" y="169"/>
                    </a:lnTo>
                    <a:lnTo>
                      <a:pt x="444" y="167"/>
                    </a:lnTo>
                    <a:lnTo>
                      <a:pt x="442" y="162"/>
                    </a:lnTo>
                    <a:lnTo>
                      <a:pt x="442" y="158"/>
                    </a:lnTo>
                    <a:lnTo>
                      <a:pt x="441" y="155"/>
                    </a:lnTo>
                    <a:lnTo>
                      <a:pt x="440" y="152"/>
                    </a:lnTo>
                    <a:lnTo>
                      <a:pt x="439" y="148"/>
                    </a:lnTo>
                    <a:lnTo>
                      <a:pt x="439" y="148"/>
                    </a:lnTo>
                    <a:lnTo>
                      <a:pt x="379" y="157"/>
                    </a:lnTo>
                    <a:lnTo>
                      <a:pt x="379" y="157"/>
                    </a:lnTo>
                    <a:close/>
                  </a:path>
                </a:pathLst>
              </a:cu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72"/>
            <p:cNvGrpSpPr/>
            <p:nvPr/>
          </p:nvGrpSpPr>
          <p:grpSpPr bwMode="gray">
            <a:xfrm rot="8848561">
              <a:off x="5782230" y="1001178"/>
              <a:ext cx="579249" cy="950648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82" name="Freeform 81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85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 86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80"/>
            <p:cNvGrpSpPr/>
            <p:nvPr/>
          </p:nvGrpSpPr>
          <p:grpSpPr bwMode="gray">
            <a:xfrm rot="1587450">
              <a:off x="1070347" y="1418806"/>
              <a:ext cx="831122" cy="831402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76" name="Oval 7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0"/>
                <a:endCxn id="7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6" idx="2"/>
                <a:endCxn id="7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Freeform 7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103"/>
            <p:cNvGrpSpPr/>
            <p:nvPr/>
          </p:nvGrpSpPr>
          <p:grpSpPr bwMode="gray">
            <a:xfrm rot="410022">
              <a:off x="7286644" y="1277197"/>
              <a:ext cx="285752" cy="525045"/>
              <a:chOff x="11690945" y="1105123"/>
              <a:chExt cx="991158" cy="1853398"/>
            </a:xfrm>
            <a:solidFill>
              <a:schemeClr val="tx2"/>
            </a:solidFill>
            <a:effectLst/>
          </p:grpSpPr>
          <p:sp>
            <p:nvSpPr>
              <p:cNvPr id="74" name="Freeform 73"/>
              <p:cNvSpPr/>
              <p:nvPr/>
            </p:nvSpPr>
            <p:spPr bwMode="gray">
              <a:xfrm>
                <a:off x="11690945" y="1105123"/>
                <a:ext cx="991158" cy="1351873"/>
              </a:xfrm>
              <a:custGeom>
                <a:avLst/>
                <a:gdLst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132907 w 861237"/>
                  <a:gd name="connsiteY0" fmla="*/ 257840 h 1345019"/>
                  <a:gd name="connsiteX1" fmla="*/ 252523 w 861237"/>
                  <a:gd name="connsiteY1" fmla="*/ 454542 h 1345019"/>
                  <a:gd name="connsiteX2" fmla="*/ 2658 w 861237"/>
                  <a:gd name="connsiteY2" fmla="*/ 523654 h 1345019"/>
                  <a:gd name="connsiteX3" fmla="*/ 0 w 861237"/>
                  <a:gd name="connsiteY3" fmla="*/ 212651 h 1345019"/>
                  <a:gd name="connsiteX4" fmla="*/ 393405 w 861237"/>
                  <a:gd name="connsiteY4" fmla="*/ 0 h 1345019"/>
                  <a:gd name="connsiteX5" fmla="*/ 861237 w 861237"/>
                  <a:gd name="connsiteY5" fmla="*/ 276447 h 1345019"/>
                  <a:gd name="connsiteX6" fmla="*/ 773519 w 861237"/>
                  <a:gd name="connsiteY6" fmla="*/ 741621 h 1345019"/>
                  <a:gd name="connsiteX7" fmla="*/ 446568 w 861237"/>
                  <a:gd name="connsiteY7" fmla="*/ 1084521 h 1345019"/>
                  <a:gd name="connsiteX8" fmla="*/ 401379 w 861237"/>
                  <a:gd name="connsiteY8" fmla="*/ 1345019 h 1345019"/>
                  <a:gd name="connsiteX9" fmla="*/ 337584 w 861237"/>
                  <a:gd name="connsiteY9" fmla="*/ 1342361 h 1345019"/>
                  <a:gd name="connsiteX10" fmla="*/ 372140 w 861237"/>
                  <a:gd name="connsiteY10" fmla="*/ 1039333 h 1345019"/>
                  <a:gd name="connsiteX11" fmla="*/ 595423 w 861237"/>
                  <a:gd name="connsiteY11" fmla="*/ 685800 h 1345019"/>
                  <a:gd name="connsiteX12" fmla="*/ 651244 w 861237"/>
                  <a:gd name="connsiteY12" fmla="*/ 337584 h 1345019"/>
                  <a:gd name="connsiteX13" fmla="*/ 430619 w 861237"/>
                  <a:gd name="connsiteY13" fmla="*/ 93035 h 1345019"/>
                  <a:gd name="connsiteX14" fmla="*/ 132907 w 861237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12874 w 941204"/>
                  <a:gd name="connsiteY0" fmla="*/ 257840 h 1345019"/>
                  <a:gd name="connsiteX1" fmla="*/ 332490 w 941204"/>
                  <a:gd name="connsiteY1" fmla="*/ 454542 h 1345019"/>
                  <a:gd name="connsiteX2" fmla="*/ 82625 w 941204"/>
                  <a:gd name="connsiteY2" fmla="*/ 523654 h 1345019"/>
                  <a:gd name="connsiteX3" fmla="*/ 79967 w 941204"/>
                  <a:gd name="connsiteY3" fmla="*/ 212651 h 1345019"/>
                  <a:gd name="connsiteX4" fmla="*/ 473372 w 941204"/>
                  <a:gd name="connsiteY4" fmla="*/ 0 h 1345019"/>
                  <a:gd name="connsiteX5" fmla="*/ 941204 w 941204"/>
                  <a:gd name="connsiteY5" fmla="*/ 276447 h 1345019"/>
                  <a:gd name="connsiteX6" fmla="*/ 853486 w 941204"/>
                  <a:gd name="connsiteY6" fmla="*/ 741621 h 1345019"/>
                  <a:gd name="connsiteX7" fmla="*/ 526535 w 941204"/>
                  <a:gd name="connsiteY7" fmla="*/ 1084521 h 1345019"/>
                  <a:gd name="connsiteX8" fmla="*/ 481346 w 941204"/>
                  <a:gd name="connsiteY8" fmla="*/ 1345019 h 1345019"/>
                  <a:gd name="connsiteX9" fmla="*/ 417551 w 941204"/>
                  <a:gd name="connsiteY9" fmla="*/ 1342361 h 1345019"/>
                  <a:gd name="connsiteX10" fmla="*/ 452107 w 941204"/>
                  <a:gd name="connsiteY10" fmla="*/ 1039333 h 1345019"/>
                  <a:gd name="connsiteX11" fmla="*/ 675390 w 941204"/>
                  <a:gd name="connsiteY11" fmla="*/ 685800 h 1345019"/>
                  <a:gd name="connsiteX12" fmla="*/ 731211 w 941204"/>
                  <a:gd name="connsiteY12" fmla="*/ 337584 h 1345019"/>
                  <a:gd name="connsiteX13" fmla="*/ 510586 w 941204"/>
                  <a:gd name="connsiteY13" fmla="*/ 93035 h 1345019"/>
                  <a:gd name="connsiteX14" fmla="*/ 212874 w 941204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57840 h 1345019"/>
                  <a:gd name="connsiteX1" fmla="*/ 326506 w 935220"/>
                  <a:gd name="connsiteY1" fmla="*/ 454542 h 1345019"/>
                  <a:gd name="connsiteX2" fmla="*/ 76641 w 935220"/>
                  <a:gd name="connsiteY2" fmla="*/ 523654 h 1345019"/>
                  <a:gd name="connsiteX3" fmla="*/ 73983 w 935220"/>
                  <a:gd name="connsiteY3" fmla="*/ 212651 h 1345019"/>
                  <a:gd name="connsiteX4" fmla="*/ 467388 w 935220"/>
                  <a:gd name="connsiteY4" fmla="*/ 0 h 1345019"/>
                  <a:gd name="connsiteX5" fmla="*/ 935220 w 935220"/>
                  <a:gd name="connsiteY5" fmla="*/ 276447 h 1345019"/>
                  <a:gd name="connsiteX6" fmla="*/ 847502 w 935220"/>
                  <a:gd name="connsiteY6" fmla="*/ 741621 h 1345019"/>
                  <a:gd name="connsiteX7" fmla="*/ 520551 w 935220"/>
                  <a:gd name="connsiteY7" fmla="*/ 1084521 h 1345019"/>
                  <a:gd name="connsiteX8" fmla="*/ 475362 w 935220"/>
                  <a:gd name="connsiteY8" fmla="*/ 1345019 h 1345019"/>
                  <a:gd name="connsiteX9" fmla="*/ 411567 w 935220"/>
                  <a:gd name="connsiteY9" fmla="*/ 1342361 h 1345019"/>
                  <a:gd name="connsiteX10" fmla="*/ 446123 w 935220"/>
                  <a:gd name="connsiteY10" fmla="*/ 1039333 h 1345019"/>
                  <a:gd name="connsiteX11" fmla="*/ 669406 w 935220"/>
                  <a:gd name="connsiteY11" fmla="*/ 685800 h 1345019"/>
                  <a:gd name="connsiteX12" fmla="*/ 725227 w 935220"/>
                  <a:gd name="connsiteY12" fmla="*/ 337584 h 1345019"/>
                  <a:gd name="connsiteX13" fmla="*/ 504602 w 935220"/>
                  <a:gd name="connsiteY13" fmla="*/ 93035 h 1345019"/>
                  <a:gd name="connsiteX14" fmla="*/ 206890 w 935220"/>
                  <a:gd name="connsiteY14" fmla="*/ 257840 h 1345019"/>
                  <a:gd name="connsiteX0" fmla="*/ 206890 w 935220"/>
                  <a:gd name="connsiteY0" fmla="*/ 264694 h 1351873"/>
                  <a:gd name="connsiteX1" fmla="*/ 326506 w 935220"/>
                  <a:gd name="connsiteY1" fmla="*/ 461396 h 1351873"/>
                  <a:gd name="connsiteX2" fmla="*/ 76641 w 935220"/>
                  <a:gd name="connsiteY2" fmla="*/ 530508 h 1351873"/>
                  <a:gd name="connsiteX3" fmla="*/ 73983 w 935220"/>
                  <a:gd name="connsiteY3" fmla="*/ 219505 h 1351873"/>
                  <a:gd name="connsiteX4" fmla="*/ 467388 w 935220"/>
                  <a:gd name="connsiteY4" fmla="*/ 6854 h 1351873"/>
                  <a:gd name="connsiteX5" fmla="*/ 935220 w 935220"/>
                  <a:gd name="connsiteY5" fmla="*/ 283301 h 1351873"/>
                  <a:gd name="connsiteX6" fmla="*/ 847502 w 935220"/>
                  <a:gd name="connsiteY6" fmla="*/ 748475 h 1351873"/>
                  <a:gd name="connsiteX7" fmla="*/ 520551 w 935220"/>
                  <a:gd name="connsiteY7" fmla="*/ 1091375 h 1351873"/>
                  <a:gd name="connsiteX8" fmla="*/ 475362 w 935220"/>
                  <a:gd name="connsiteY8" fmla="*/ 1351873 h 1351873"/>
                  <a:gd name="connsiteX9" fmla="*/ 411567 w 935220"/>
                  <a:gd name="connsiteY9" fmla="*/ 1349215 h 1351873"/>
                  <a:gd name="connsiteX10" fmla="*/ 446123 w 935220"/>
                  <a:gd name="connsiteY10" fmla="*/ 1046187 h 1351873"/>
                  <a:gd name="connsiteX11" fmla="*/ 669406 w 935220"/>
                  <a:gd name="connsiteY11" fmla="*/ 692654 h 1351873"/>
                  <a:gd name="connsiteX12" fmla="*/ 725227 w 935220"/>
                  <a:gd name="connsiteY12" fmla="*/ 344438 h 1351873"/>
                  <a:gd name="connsiteX13" fmla="*/ 504602 w 935220"/>
                  <a:gd name="connsiteY13" fmla="*/ 99889 h 1351873"/>
                  <a:gd name="connsiteX14" fmla="*/ 206890 w 935220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25227 w 985506"/>
                  <a:gd name="connsiteY12" fmla="*/ 3444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99889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504602 w 985506"/>
                  <a:gd name="connsiteY13" fmla="*/ 17130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06890 w 985506"/>
                  <a:gd name="connsiteY0" fmla="*/ 264694 h 1351873"/>
                  <a:gd name="connsiteX1" fmla="*/ 326506 w 985506"/>
                  <a:gd name="connsiteY1" fmla="*/ 461396 h 1351873"/>
                  <a:gd name="connsiteX2" fmla="*/ 76641 w 985506"/>
                  <a:gd name="connsiteY2" fmla="*/ 530508 h 1351873"/>
                  <a:gd name="connsiteX3" fmla="*/ 73983 w 985506"/>
                  <a:gd name="connsiteY3" fmla="*/ 219505 h 1351873"/>
                  <a:gd name="connsiteX4" fmla="*/ 467388 w 985506"/>
                  <a:gd name="connsiteY4" fmla="*/ 6854 h 1351873"/>
                  <a:gd name="connsiteX5" fmla="*/ 935220 w 985506"/>
                  <a:gd name="connsiteY5" fmla="*/ 283301 h 1351873"/>
                  <a:gd name="connsiteX6" fmla="*/ 847502 w 985506"/>
                  <a:gd name="connsiteY6" fmla="*/ 748475 h 1351873"/>
                  <a:gd name="connsiteX7" fmla="*/ 520551 w 985506"/>
                  <a:gd name="connsiteY7" fmla="*/ 1091375 h 1351873"/>
                  <a:gd name="connsiteX8" fmla="*/ 475362 w 985506"/>
                  <a:gd name="connsiteY8" fmla="*/ 1351873 h 1351873"/>
                  <a:gd name="connsiteX9" fmla="*/ 411567 w 985506"/>
                  <a:gd name="connsiteY9" fmla="*/ 1349215 h 1351873"/>
                  <a:gd name="connsiteX10" fmla="*/ 446123 w 985506"/>
                  <a:gd name="connsiteY10" fmla="*/ 1046187 h 1351873"/>
                  <a:gd name="connsiteX11" fmla="*/ 669406 w 985506"/>
                  <a:gd name="connsiteY11" fmla="*/ 692654 h 1351873"/>
                  <a:gd name="connsiteX12" fmla="*/ 732534 w 985506"/>
                  <a:gd name="connsiteY12" fmla="*/ 379338 h 1351873"/>
                  <a:gd name="connsiteX13" fmla="*/ 478684 w 985506"/>
                  <a:gd name="connsiteY13" fmla="*/ 99213 h 1351873"/>
                  <a:gd name="connsiteX14" fmla="*/ 206890 w 985506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  <a:gd name="connsiteX0" fmla="*/ 212542 w 991158"/>
                  <a:gd name="connsiteY0" fmla="*/ 264694 h 1351873"/>
                  <a:gd name="connsiteX1" fmla="*/ 332158 w 991158"/>
                  <a:gd name="connsiteY1" fmla="*/ 461396 h 1351873"/>
                  <a:gd name="connsiteX2" fmla="*/ 82293 w 991158"/>
                  <a:gd name="connsiteY2" fmla="*/ 530508 h 1351873"/>
                  <a:gd name="connsiteX3" fmla="*/ 79635 w 991158"/>
                  <a:gd name="connsiteY3" fmla="*/ 219505 h 1351873"/>
                  <a:gd name="connsiteX4" fmla="*/ 473040 w 991158"/>
                  <a:gd name="connsiteY4" fmla="*/ 6854 h 1351873"/>
                  <a:gd name="connsiteX5" fmla="*/ 940872 w 991158"/>
                  <a:gd name="connsiteY5" fmla="*/ 283301 h 1351873"/>
                  <a:gd name="connsiteX6" fmla="*/ 853154 w 991158"/>
                  <a:gd name="connsiteY6" fmla="*/ 748475 h 1351873"/>
                  <a:gd name="connsiteX7" fmla="*/ 526203 w 991158"/>
                  <a:gd name="connsiteY7" fmla="*/ 1091375 h 1351873"/>
                  <a:gd name="connsiteX8" fmla="*/ 481014 w 991158"/>
                  <a:gd name="connsiteY8" fmla="*/ 1351873 h 1351873"/>
                  <a:gd name="connsiteX9" fmla="*/ 417219 w 991158"/>
                  <a:gd name="connsiteY9" fmla="*/ 1349215 h 1351873"/>
                  <a:gd name="connsiteX10" fmla="*/ 451775 w 991158"/>
                  <a:gd name="connsiteY10" fmla="*/ 1046187 h 1351873"/>
                  <a:gd name="connsiteX11" fmla="*/ 675058 w 991158"/>
                  <a:gd name="connsiteY11" fmla="*/ 692654 h 1351873"/>
                  <a:gd name="connsiteX12" fmla="*/ 738186 w 991158"/>
                  <a:gd name="connsiteY12" fmla="*/ 379338 h 1351873"/>
                  <a:gd name="connsiteX13" fmla="*/ 484336 w 991158"/>
                  <a:gd name="connsiteY13" fmla="*/ 99213 h 1351873"/>
                  <a:gd name="connsiteX14" fmla="*/ 212542 w 991158"/>
                  <a:gd name="connsiteY14" fmla="*/ 264694 h 135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91158" h="1351873">
                    <a:moveTo>
                      <a:pt x="212542" y="264694"/>
                    </a:moveTo>
                    <a:cubicBezTo>
                      <a:pt x="203018" y="320293"/>
                      <a:pt x="339801" y="349345"/>
                      <a:pt x="332158" y="461396"/>
                    </a:cubicBezTo>
                    <a:cubicBezTo>
                      <a:pt x="324515" y="573447"/>
                      <a:pt x="164586" y="635082"/>
                      <a:pt x="82293" y="530508"/>
                    </a:cubicBezTo>
                    <a:cubicBezTo>
                      <a:pt x="0" y="425934"/>
                      <a:pt x="38877" y="315959"/>
                      <a:pt x="79635" y="219505"/>
                    </a:cubicBezTo>
                    <a:cubicBezTo>
                      <a:pt x="120393" y="123051"/>
                      <a:pt x="254632" y="13708"/>
                      <a:pt x="473040" y="6854"/>
                    </a:cubicBezTo>
                    <a:cubicBezTo>
                      <a:pt x="691448" y="0"/>
                      <a:pt x="890586" y="148302"/>
                      <a:pt x="940872" y="283301"/>
                    </a:cubicBezTo>
                    <a:cubicBezTo>
                      <a:pt x="991158" y="418300"/>
                      <a:pt x="983398" y="611037"/>
                      <a:pt x="853154" y="748475"/>
                    </a:cubicBezTo>
                    <a:cubicBezTo>
                      <a:pt x="744170" y="862775"/>
                      <a:pt x="559096" y="1023926"/>
                      <a:pt x="526203" y="1091375"/>
                    </a:cubicBezTo>
                    <a:cubicBezTo>
                      <a:pt x="493310" y="1158824"/>
                      <a:pt x="496077" y="1265040"/>
                      <a:pt x="481014" y="1351873"/>
                    </a:cubicBezTo>
                    <a:lnTo>
                      <a:pt x="417219" y="1349215"/>
                    </a:lnTo>
                    <a:cubicBezTo>
                      <a:pt x="428738" y="1248206"/>
                      <a:pt x="402933" y="1123819"/>
                      <a:pt x="451775" y="1046187"/>
                    </a:cubicBezTo>
                    <a:cubicBezTo>
                      <a:pt x="500617" y="968555"/>
                      <a:pt x="627323" y="803796"/>
                      <a:pt x="675058" y="692654"/>
                    </a:cubicBezTo>
                    <a:cubicBezTo>
                      <a:pt x="722793" y="581512"/>
                      <a:pt x="743399" y="445979"/>
                      <a:pt x="738186" y="379338"/>
                    </a:cubicBezTo>
                    <a:cubicBezTo>
                      <a:pt x="732973" y="312697"/>
                      <a:pt x="683909" y="107408"/>
                      <a:pt x="484336" y="99213"/>
                    </a:cubicBezTo>
                    <a:cubicBezTo>
                      <a:pt x="284763" y="91018"/>
                      <a:pt x="218744" y="172225"/>
                      <a:pt x="212542" y="264694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 bwMode="gray">
              <a:xfrm>
                <a:off x="12007156" y="2676758"/>
                <a:ext cx="273787" cy="281763"/>
              </a:xfrm>
              <a:prstGeom prst="ellips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147"/>
            <p:cNvGrpSpPr/>
            <p:nvPr/>
          </p:nvGrpSpPr>
          <p:grpSpPr bwMode="gray">
            <a:xfrm>
              <a:off x="5000593" y="1491511"/>
              <a:ext cx="558121" cy="764436"/>
              <a:chOff x="3090931" y="2231917"/>
              <a:chExt cx="1238104" cy="1695786"/>
            </a:xfrm>
            <a:solidFill>
              <a:schemeClr val="tx2"/>
            </a:solidFill>
            <a:effectLst/>
          </p:grpSpPr>
          <p:sp>
            <p:nvSpPr>
              <p:cNvPr id="62" name="Freeform 61"/>
              <p:cNvSpPr/>
              <p:nvPr/>
            </p:nvSpPr>
            <p:spPr bwMode="gray">
              <a:xfrm>
                <a:off x="3282937" y="2430109"/>
                <a:ext cx="829619" cy="1497594"/>
              </a:xfrm>
              <a:custGeom>
                <a:avLst/>
                <a:gdLst>
                  <a:gd name="connsiteX0" fmla="*/ 934497 w 2672862"/>
                  <a:gd name="connsiteY0" fmla="*/ 2803490 h 3637503"/>
                  <a:gd name="connsiteX1" fmla="*/ 924448 w 2672862"/>
                  <a:gd name="connsiteY1" fmla="*/ 2220686 h 3637503"/>
                  <a:gd name="connsiteX2" fmla="*/ 0 w 2672862"/>
                  <a:gd name="connsiteY2" fmla="*/ 1416818 h 3637503"/>
                  <a:gd name="connsiteX3" fmla="*/ 442128 w 2672862"/>
                  <a:gd name="connsiteY3" fmla="*/ 20097 h 3637503"/>
                  <a:gd name="connsiteX4" fmla="*/ 2069960 w 2672862"/>
                  <a:gd name="connsiteY4" fmla="*/ 0 h 3637503"/>
                  <a:gd name="connsiteX5" fmla="*/ 2672862 w 2672862"/>
                  <a:gd name="connsiteY5" fmla="*/ 1326382 h 3637503"/>
                  <a:gd name="connsiteX6" fmla="*/ 1497204 w 2672862"/>
                  <a:gd name="connsiteY6" fmla="*/ 2170444 h 3637503"/>
                  <a:gd name="connsiteX7" fmla="*/ 1497204 w 2672862"/>
                  <a:gd name="connsiteY7" fmla="*/ 2793442 h 3637503"/>
                  <a:gd name="connsiteX8" fmla="*/ 1657978 w 2672862"/>
                  <a:gd name="connsiteY8" fmla="*/ 2944167 h 3637503"/>
                  <a:gd name="connsiteX9" fmla="*/ 1517301 w 2672862"/>
                  <a:gd name="connsiteY9" fmla="*/ 3044651 h 3637503"/>
                  <a:gd name="connsiteX10" fmla="*/ 1678075 w 2672862"/>
                  <a:gd name="connsiteY10" fmla="*/ 3165231 h 3637503"/>
                  <a:gd name="connsiteX11" fmla="*/ 1547446 w 2672862"/>
                  <a:gd name="connsiteY11" fmla="*/ 3245618 h 3637503"/>
                  <a:gd name="connsiteX12" fmla="*/ 1678075 w 2672862"/>
                  <a:gd name="connsiteY12" fmla="*/ 3406391 h 3637503"/>
                  <a:gd name="connsiteX13" fmla="*/ 1527349 w 2672862"/>
                  <a:gd name="connsiteY13" fmla="*/ 3516923 h 3637503"/>
                  <a:gd name="connsiteX14" fmla="*/ 1527349 w 2672862"/>
                  <a:gd name="connsiteY14" fmla="*/ 3637503 h 3637503"/>
                  <a:gd name="connsiteX15" fmla="*/ 984738 w 2672862"/>
                  <a:gd name="connsiteY15" fmla="*/ 3637503 h 3637503"/>
                  <a:gd name="connsiteX16" fmla="*/ 984738 w 2672862"/>
                  <a:gd name="connsiteY16" fmla="*/ 3486778 h 3637503"/>
                  <a:gd name="connsiteX17" fmla="*/ 783771 w 2672862"/>
                  <a:gd name="connsiteY17" fmla="*/ 3456633 h 3637503"/>
                  <a:gd name="connsiteX18" fmla="*/ 954593 w 2672862"/>
                  <a:gd name="connsiteY18" fmla="*/ 3346101 h 3637503"/>
                  <a:gd name="connsiteX19" fmla="*/ 753626 w 2672862"/>
                  <a:gd name="connsiteY19" fmla="*/ 3275763 h 3637503"/>
                  <a:gd name="connsiteX20" fmla="*/ 914400 w 2672862"/>
                  <a:gd name="connsiteY20" fmla="*/ 3175279 h 3637503"/>
                  <a:gd name="connsiteX21" fmla="*/ 693336 w 2672862"/>
                  <a:gd name="connsiteY21" fmla="*/ 3084844 h 3637503"/>
                  <a:gd name="connsiteX22" fmla="*/ 934497 w 2672862"/>
                  <a:gd name="connsiteY22" fmla="*/ 2803490 h 3637503"/>
                  <a:gd name="connsiteX0" fmla="*/ 934497 w 2672862"/>
                  <a:gd name="connsiteY0" fmla="*/ 3021204 h 3855217"/>
                  <a:gd name="connsiteX1" fmla="*/ 924448 w 2672862"/>
                  <a:gd name="connsiteY1" fmla="*/ 2438400 h 3855217"/>
                  <a:gd name="connsiteX2" fmla="*/ 0 w 2672862"/>
                  <a:gd name="connsiteY2" fmla="*/ 1634532 h 3855217"/>
                  <a:gd name="connsiteX3" fmla="*/ 442128 w 2672862"/>
                  <a:gd name="connsiteY3" fmla="*/ 237811 h 3855217"/>
                  <a:gd name="connsiteX4" fmla="*/ 2069960 w 2672862"/>
                  <a:gd name="connsiteY4" fmla="*/ 217714 h 3855217"/>
                  <a:gd name="connsiteX5" fmla="*/ 2672862 w 2672862"/>
                  <a:gd name="connsiteY5" fmla="*/ 1544096 h 3855217"/>
                  <a:gd name="connsiteX6" fmla="*/ 1497204 w 2672862"/>
                  <a:gd name="connsiteY6" fmla="*/ 2388158 h 3855217"/>
                  <a:gd name="connsiteX7" fmla="*/ 1497204 w 2672862"/>
                  <a:gd name="connsiteY7" fmla="*/ 3011156 h 3855217"/>
                  <a:gd name="connsiteX8" fmla="*/ 1657978 w 2672862"/>
                  <a:gd name="connsiteY8" fmla="*/ 3161881 h 3855217"/>
                  <a:gd name="connsiteX9" fmla="*/ 1517301 w 2672862"/>
                  <a:gd name="connsiteY9" fmla="*/ 3262365 h 3855217"/>
                  <a:gd name="connsiteX10" fmla="*/ 1678075 w 2672862"/>
                  <a:gd name="connsiteY10" fmla="*/ 3382945 h 3855217"/>
                  <a:gd name="connsiteX11" fmla="*/ 1547446 w 2672862"/>
                  <a:gd name="connsiteY11" fmla="*/ 3463332 h 3855217"/>
                  <a:gd name="connsiteX12" fmla="*/ 1678075 w 2672862"/>
                  <a:gd name="connsiteY12" fmla="*/ 3624105 h 3855217"/>
                  <a:gd name="connsiteX13" fmla="*/ 1527349 w 2672862"/>
                  <a:gd name="connsiteY13" fmla="*/ 3734637 h 3855217"/>
                  <a:gd name="connsiteX14" fmla="*/ 1527349 w 2672862"/>
                  <a:gd name="connsiteY14" fmla="*/ 3855217 h 3855217"/>
                  <a:gd name="connsiteX15" fmla="*/ 984738 w 2672862"/>
                  <a:gd name="connsiteY15" fmla="*/ 3855217 h 3855217"/>
                  <a:gd name="connsiteX16" fmla="*/ 984738 w 2672862"/>
                  <a:gd name="connsiteY16" fmla="*/ 3704492 h 3855217"/>
                  <a:gd name="connsiteX17" fmla="*/ 783771 w 2672862"/>
                  <a:gd name="connsiteY17" fmla="*/ 3674347 h 3855217"/>
                  <a:gd name="connsiteX18" fmla="*/ 954593 w 2672862"/>
                  <a:gd name="connsiteY18" fmla="*/ 3563815 h 3855217"/>
                  <a:gd name="connsiteX19" fmla="*/ 753626 w 2672862"/>
                  <a:gd name="connsiteY19" fmla="*/ 3493477 h 3855217"/>
                  <a:gd name="connsiteX20" fmla="*/ 914400 w 2672862"/>
                  <a:gd name="connsiteY20" fmla="*/ 3392993 h 3855217"/>
                  <a:gd name="connsiteX21" fmla="*/ 693336 w 2672862"/>
                  <a:gd name="connsiteY21" fmla="*/ 3302558 h 3855217"/>
                  <a:gd name="connsiteX22" fmla="*/ 934497 w 2672862"/>
                  <a:gd name="connsiteY22" fmla="*/ 3021204 h 3855217"/>
                  <a:gd name="connsiteX0" fmla="*/ 934497 w 2768321"/>
                  <a:gd name="connsiteY0" fmla="*/ 3021204 h 3855217"/>
                  <a:gd name="connsiteX1" fmla="*/ 924448 w 2768321"/>
                  <a:gd name="connsiteY1" fmla="*/ 2438400 h 3855217"/>
                  <a:gd name="connsiteX2" fmla="*/ 0 w 2768321"/>
                  <a:gd name="connsiteY2" fmla="*/ 1634532 h 3855217"/>
                  <a:gd name="connsiteX3" fmla="*/ 442128 w 2768321"/>
                  <a:gd name="connsiteY3" fmla="*/ 237811 h 3855217"/>
                  <a:gd name="connsiteX4" fmla="*/ 2069960 w 2768321"/>
                  <a:gd name="connsiteY4" fmla="*/ 217714 h 3855217"/>
                  <a:gd name="connsiteX5" fmla="*/ 2672862 w 2768321"/>
                  <a:gd name="connsiteY5" fmla="*/ 1544096 h 3855217"/>
                  <a:gd name="connsiteX6" fmla="*/ 1497204 w 2768321"/>
                  <a:gd name="connsiteY6" fmla="*/ 2388158 h 3855217"/>
                  <a:gd name="connsiteX7" fmla="*/ 1497204 w 2768321"/>
                  <a:gd name="connsiteY7" fmla="*/ 3011156 h 3855217"/>
                  <a:gd name="connsiteX8" fmla="*/ 1657978 w 2768321"/>
                  <a:gd name="connsiteY8" fmla="*/ 3161881 h 3855217"/>
                  <a:gd name="connsiteX9" fmla="*/ 1517301 w 2768321"/>
                  <a:gd name="connsiteY9" fmla="*/ 3262365 h 3855217"/>
                  <a:gd name="connsiteX10" fmla="*/ 1678075 w 2768321"/>
                  <a:gd name="connsiteY10" fmla="*/ 3382945 h 3855217"/>
                  <a:gd name="connsiteX11" fmla="*/ 1547446 w 2768321"/>
                  <a:gd name="connsiteY11" fmla="*/ 3463332 h 3855217"/>
                  <a:gd name="connsiteX12" fmla="*/ 1678075 w 2768321"/>
                  <a:gd name="connsiteY12" fmla="*/ 3624105 h 3855217"/>
                  <a:gd name="connsiteX13" fmla="*/ 1527349 w 2768321"/>
                  <a:gd name="connsiteY13" fmla="*/ 3734637 h 3855217"/>
                  <a:gd name="connsiteX14" fmla="*/ 1527349 w 2768321"/>
                  <a:gd name="connsiteY14" fmla="*/ 3855217 h 3855217"/>
                  <a:gd name="connsiteX15" fmla="*/ 984738 w 2768321"/>
                  <a:gd name="connsiteY15" fmla="*/ 3855217 h 3855217"/>
                  <a:gd name="connsiteX16" fmla="*/ 984738 w 2768321"/>
                  <a:gd name="connsiteY16" fmla="*/ 3704492 h 3855217"/>
                  <a:gd name="connsiteX17" fmla="*/ 783771 w 2768321"/>
                  <a:gd name="connsiteY17" fmla="*/ 3674347 h 3855217"/>
                  <a:gd name="connsiteX18" fmla="*/ 954593 w 2768321"/>
                  <a:gd name="connsiteY18" fmla="*/ 3563815 h 3855217"/>
                  <a:gd name="connsiteX19" fmla="*/ 753626 w 2768321"/>
                  <a:gd name="connsiteY19" fmla="*/ 3493477 h 3855217"/>
                  <a:gd name="connsiteX20" fmla="*/ 914400 w 2768321"/>
                  <a:gd name="connsiteY20" fmla="*/ 3392993 h 3855217"/>
                  <a:gd name="connsiteX21" fmla="*/ 693336 w 2768321"/>
                  <a:gd name="connsiteY21" fmla="*/ 3302558 h 3855217"/>
                  <a:gd name="connsiteX22" fmla="*/ 934497 w 2768321"/>
                  <a:gd name="connsiteY22" fmla="*/ 3021204 h 3855217"/>
                  <a:gd name="connsiteX0" fmla="*/ 1014884 w 2848708"/>
                  <a:gd name="connsiteY0" fmla="*/ 3021204 h 3855217"/>
                  <a:gd name="connsiteX1" fmla="*/ 1004835 w 2848708"/>
                  <a:gd name="connsiteY1" fmla="*/ 2438400 h 3855217"/>
                  <a:gd name="connsiteX2" fmla="*/ 80387 w 2848708"/>
                  <a:gd name="connsiteY2" fmla="*/ 1634532 h 3855217"/>
                  <a:gd name="connsiteX3" fmla="*/ 522515 w 2848708"/>
                  <a:gd name="connsiteY3" fmla="*/ 237811 h 3855217"/>
                  <a:gd name="connsiteX4" fmla="*/ 2150347 w 2848708"/>
                  <a:gd name="connsiteY4" fmla="*/ 217714 h 3855217"/>
                  <a:gd name="connsiteX5" fmla="*/ 2753249 w 2848708"/>
                  <a:gd name="connsiteY5" fmla="*/ 1544096 h 3855217"/>
                  <a:gd name="connsiteX6" fmla="*/ 1577591 w 2848708"/>
                  <a:gd name="connsiteY6" fmla="*/ 2388158 h 3855217"/>
                  <a:gd name="connsiteX7" fmla="*/ 1577591 w 2848708"/>
                  <a:gd name="connsiteY7" fmla="*/ 3011156 h 3855217"/>
                  <a:gd name="connsiteX8" fmla="*/ 1738365 w 2848708"/>
                  <a:gd name="connsiteY8" fmla="*/ 3161881 h 3855217"/>
                  <a:gd name="connsiteX9" fmla="*/ 1597688 w 2848708"/>
                  <a:gd name="connsiteY9" fmla="*/ 3262365 h 3855217"/>
                  <a:gd name="connsiteX10" fmla="*/ 1758462 w 2848708"/>
                  <a:gd name="connsiteY10" fmla="*/ 3382945 h 3855217"/>
                  <a:gd name="connsiteX11" fmla="*/ 1627833 w 2848708"/>
                  <a:gd name="connsiteY11" fmla="*/ 3463332 h 3855217"/>
                  <a:gd name="connsiteX12" fmla="*/ 1758462 w 2848708"/>
                  <a:gd name="connsiteY12" fmla="*/ 3624105 h 3855217"/>
                  <a:gd name="connsiteX13" fmla="*/ 1607736 w 2848708"/>
                  <a:gd name="connsiteY13" fmla="*/ 3734637 h 3855217"/>
                  <a:gd name="connsiteX14" fmla="*/ 1607736 w 2848708"/>
                  <a:gd name="connsiteY14" fmla="*/ 3855217 h 3855217"/>
                  <a:gd name="connsiteX15" fmla="*/ 1065125 w 2848708"/>
                  <a:gd name="connsiteY15" fmla="*/ 3855217 h 3855217"/>
                  <a:gd name="connsiteX16" fmla="*/ 1065125 w 2848708"/>
                  <a:gd name="connsiteY16" fmla="*/ 3704492 h 3855217"/>
                  <a:gd name="connsiteX17" fmla="*/ 864158 w 2848708"/>
                  <a:gd name="connsiteY17" fmla="*/ 3674347 h 3855217"/>
                  <a:gd name="connsiteX18" fmla="*/ 1034980 w 2848708"/>
                  <a:gd name="connsiteY18" fmla="*/ 3563815 h 3855217"/>
                  <a:gd name="connsiteX19" fmla="*/ 834013 w 2848708"/>
                  <a:gd name="connsiteY19" fmla="*/ 3493477 h 3855217"/>
                  <a:gd name="connsiteX20" fmla="*/ 994787 w 2848708"/>
                  <a:gd name="connsiteY20" fmla="*/ 3392993 h 3855217"/>
                  <a:gd name="connsiteX21" fmla="*/ 773723 w 2848708"/>
                  <a:gd name="connsiteY21" fmla="*/ 3302558 h 3855217"/>
                  <a:gd name="connsiteX22" fmla="*/ 1014884 w 2848708"/>
                  <a:gd name="connsiteY22" fmla="*/ 3021204 h 3855217"/>
                  <a:gd name="connsiteX0" fmla="*/ 1014884 w 2848708"/>
                  <a:gd name="connsiteY0" fmla="*/ 3233867 h 4067880"/>
                  <a:gd name="connsiteX1" fmla="*/ 1004835 w 2848708"/>
                  <a:gd name="connsiteY1" fmla="*/ 2651063 h 4067880"/>
                  <a:gd name="connsiteX2" fmla="*/ 80387 w 2848708"/>
                  <a:gd name="connsiteY2" fmla="*/ 1847195 h 4067880"/>
                  <a:gd name="connsiteX3" fmla="*/ 522515 w 2848708"/>
                  <a:gd name="connsiteY3" fmla="*/ 236136 h 4067880"/>
                  <a:gd name="connsiteX4" fmla="*/ 2150347 w 2848708"/>
                  <a:gd name="connsiteY4" fmla="*/ 430377 h 4067880"/>
                  <a:gd name="connsiteX5" fmla="*/ 2753249 w 2848708"/>
                  <a:gd name="connsiteY5" fmla="*/ 1756759 h 4067880"/>
                  <a:gd name="connsiteX6" fmla="*/ 1577591 w 2848708"/>
                  <a:gd name="connsiteY6" fmla="*/ 2600821 h 4067880"/>
                  <a:gd name="connsiteX7" fmla="*/ 1577591 w 2848708"/>
                  <a:gd name="connsiteY7" fmla="*/ 3223819 h 4067880"/>
                  <a:gd name="connsiteX8" fmla="*/ 1738365 w 2848708"/>
                  <a:gd name="connsiteY8" fmla="*/ 3374544 h 4067880"/>
                  <a:gd name="connsiteX9" fmla="*/ 1597688 w 2848708"/>
                  <a:gd name="connsiteY9" fmla="*/ 3475028 h 4067880"/>
                  <a:gd name="connsiteX10" fmla="*/ 1758462 w 2848708"/>
                  <a:gd name="connsiteY10" fmla="*/ 3595608 h 4067880"/>
                  <a:gd name="connsiteX11" fmla="*/ 1627833 w 2848708"/>
                  <a:gd name="connsiteY11" fmla="*/ 3675995 h 4067880"/>
                  <a:gd name="connsiteX12" fmla="*/ 1758462 w 2848708"/>
                  <a:gd name="connsiteY12" fmla="*/ 3836768 h 4067880"/>
                  <a:gd name="connsiteX13" fmla="*/ 1607736 w 2848708"/>
                  <a:gd name="connsiteY13" fmla="*/ 3947300 h 4067880"/>
                  <a:gd name="connsiteX14" fmla="*/ 1607736 w 2848708"/>
                  <a:gd name="connsiteY14" fmla="*/ 4067880 h 4067880"/>
                  <a:gd name="connsiteX15" fmla="*/ 1065125 w 2848708"/>
                  <a:gd name="connsiteY15" fmla="*/ 4067880 h 4067880"/>
                  <a:gd name="connsiteX16" fmla="*/ 1065125 w 2848708"/>
                  <a:gd name="connsiteY16" fmla="*/ 3917155 h 4067880"/>
                  <a:gd name="connsiteX17" fmla="*/ 864158 w 2848708"/>
                  <a:gd name="connsiteY17" fmla="*/ 3887010 h 4067880"/>
                  <a:gd name="connsiteX18" fmla="*/ 1034980 w 2848708"/>
                  <a:gd name="connsiteY18" fmla="*/ 3776478 h 4067880"/>
                  <a:gd name="connsiteX19" fmla="*/ 834013 w 2848708"/>
                  <a:gd name="connsiteY19" fmla="*/ 3706140 h 4067880"/>
                  <a:gd name="connsiteX20" fmla="*/ 994787 w 2848708"/>
                  <a:gd name="connsiteY20" fmla="*/ 3605656 h 4067880"/>
                  <a:gd name="connsiteX21" fmla="*/ 773723 w 2848708"/>
                  <a:gd name="connsiteY21" fmla="*/ 3515221 h 4067880"/>
                  <a:gd name="connsiteX22" fmla="*/ 1014884 w 2848708"/>
                  <a:gd name="connsiteY22" fmla="*/ 3233867 h 4067880"/>
                  <a:gd name="connsiteX0" fmla="*/ 1014884 w 2848708"/>
                  <a:gd name="connsiteY0" fmla="*/ 3342703 h 4176716"/>
                  <a:gd name="connsiteX1" fmla="*/ 1004835 w 2848708"/>
                  <a:gd name="connsiteY1" fmla="*/ 2759899 h 4176716"/>
                  <a:gd name="connsiteX2" fmla="*/ 80387 w 2848708"/>
                  <a:gd name="connsiteY2" fmla="*/ 1956031 h 4176716"/>
                  <a:gd name="connsiteX3" fmla="*/ 522515 w 2848708"/>
                  <a:gd name="connsiteY3" fmla="*/ 344972 h 4176716"/>
                  <a:gd name="connsiteX4" fmla="*/ 2150347 w 2848708"/>
                  <a:gd name="connsiteY4" fmla="*/ 253437 h 4176716"/>
                  <a:gd name="connsiteX5" fmla="*/ 2753249 w 2848708"/>
                  <a:gd name="connsiteY5" fmla="*/ 1865595 h 4176716"/>
                  <a:gd name="connsiteX6" fmla="*/ 1577591 w 2848708"/>
                  <a:gd name="connsiteY6" fmla="*/ 2709657 h 4176716"/>
                  <a:gd name="connsiteX7" fmla="*/ 1577591 w 2848708"/>
                  <a:gd name="connsiteY7" fmla="*/ 3332655 h 4176716"/>
                  <a:gd name="connsiteX8" fmla="*/ 1738365 w 2848708"/>
                  <a:gd name="connsiteY8" fmla="*/ 3483380 h 4176716"/>
                  <a:gd name="connsiteX9" fmla="*/ 1597688 w 2848708"/>
                  <a:gd name="connsiteY9" fmla="*/ 3583864 h 4176716"/>
                  <a:gd name="connsiteX10" fmla="*/ 1758462 w 2848708"/>
                  <a:gd name="connsiteY10" fmla="*/ 3704444 h 4176716"/>
                  <a:gd name="connsiteX11" fmla="*/ 1627833 w 2848708"/>
                  <a:gd name="connsiteY11" fmla="*/ 3784831 h 4176716"/>
                  <a:gd name="connsiteX12" fmla="*/ 1758462 w 2848708"/>
                  <a:gd name="connsiteY12" fmla="*/ 3945604 h 4176716"/>
                  <a:gd name="connsiteX13" fmla="*/ 1607736 w 2848708"/>
                  <a:gd name="connsiteY13" fmla="*/ 4056136 h 4176716"/>
                  <a:gd name="connsiteX14" fmla="*/ 1607736 w 2848708"/>
                  <a:gd name="connsiteY14" fmla="*/ 4176716 h 4176716"/>
                  <a:gd name="connsiteX15" fmla="*/ 1065125 w 2848708"/>
                  <a:gd name="connsiteY15" fmla="*/ 4176716 h 4176716"/>
                  <a:gd name="connsiteX16" fmla="*/ 1065125 w 2848708"/>
                  <a:gd name="connsiteY16" fmla="*/ 4025991 h 4176716"/>
                  <a:gd name="connsiteX17" fmla="*/ 864158 w 2848708"/>
                  <a:gd name="connsiteY17" fmla="*/ 3995846 h 4176716"/>
                  <a:gd name="connsiteX18" fmla="*/ 1034980 w 2848708"/>
                  <a:gd name="connsiteY18" fmla="*/ 3885314 h 4176716"/>
                  <a:gd name="connsiteX19" fmla="*/ 834013 w 2848708"/>
                  <a:gd name="connsiteY19" fmla="*/ 3814976 h 4176716"/>
                  <a:gd name="connsiteX20" fmla="*/ 994787 w 2848708"/>
                  <a:gd name="connsiteY20" fmla="*/ 3714492 h 4176716"/>
                  <a:gd name="connsiteX21" fmla="*/ 773723 w 2848708"/>
                  <a:gd name="connsiteY21" fmla="*/ 3624057 h 4176716"/>
                  <a:gd name="connsiteX22" fmla="*/ 1014884 w 2848708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1014884 w 2450693"/>
                  <a:gd name="connsiteY0" fmla="*/ 3342703 h 4176716"/>
                  <a:gd name="connsiteX1" fmla="*/ 1004835 w 2450693"/>
                  <a:gd name="connsiteY1" fmla="*/ 2759899 h 4176716"/>
                  <a:gd name="connsiteX2" fmla="*/ 80387 w 2450693"/>
                  <a:gd name="connsiteY2" fmla="*/ 1956031 h 4176716"/>
                  <a:gd name="connsiteX3" fmla="*/ 522515 w 2450693"/>
                  <a:gd name="connsiteY3" fmla="*/ 344972 h 4176716"/>
                  <a:gd name="connsiteX4" fmla="*/ 2150347 w 2450693"/>
                  <a:gd name="connsiteY4" fmla="*/ 253437 h 4176716"/>
                  <a:gd name="connsiteX5" fmla="*/ 2324589 w 2450693"/>
                  <a:gd name="connsiteY5" fmla="*/ 1865595 h 4176716"/>
                  <a:gd name="connsiteX6" fmla="*/ 1577591 w 2450693"/>
                  <a:gd name="connsiteY6" fmla="*/ 2709657 h 4176716"/>
                  <a:gd name="connsiteX7" fmla="*/ 1577591 w 2450693"/>
                  <a:gd name="connsiteY7" fmla="*/ 3332655 h 4176716"/>
                  <a:gd name="connsiteX8" fmla="*/ 1738365 w 2450693"/>
                  <a:gd name="connsiteY8" fmla="*/ 3483380 h 4176716"/>
                  <a:gd name="connsiteX9" fmla="*/ 1597688 w 2450693"/>
                  <a:gd name="connsiteY9" fmla="*/ 3583864 h 4176716"/>
                  <a:gd name="connsiteX10" fmla="*/ 1758462 w 2450693"/>
                  <a:gd name="connsiteY10" fmla="*/ 3704444 h 4176716"/>
                  <a:gd name="connsiteX11" fmla="*/ 1627833 w 2450693"/>
                  <a:gd name="connsiteY11" fmla="*/ 3784831 h 4176716"/>
                  <a:gd name="connsiteX12" fmla="*/ 1758462 w 2450693"/>
                  <a:gd name="connsiteY12" fmla="*/ 3945604 h 4176716"/>
                  <a:gd name="connsiteX13" fmla="*/ 1607736 w 2450693"/>
                  <a:gd name="connsiteY13" fmla="*/ 4056136 h 4176716"/>
                  <a:gd name="connsiteX14" fmla="*/ 1607736 w 2450693"/>
                  <a:gd name="connsiteY14" fmla="*/ 4176716 h 4176716"/>
                  <a:gd name="connsiteX15" fmla="*/ 1065125 w 2450693"/>
                  <a:gd name="connsiteY15" fmla="*/ 4176716 h 4176716"/>
                  <a:gd name="connsiteX16" fmla="*/ 1065125 w 2450693"/>
                  <a:gd name="connsiteY16" fmla="*/ 4025991 h 4176716"/>
                  <a:gd name="connsiteX17" fmla="*/ 864158 w 2450693"/>
                  <a:gd name="connsiteY17" fmla="*/ 3995846 h 4176716"/>
                  <a:gd name="connsiteX18" fmla="*/ 1034980 w 2450693"/>
                  <a:gd name="connsiteY18" fmla="*/ 3885314 h 4176716"/>
                  <a:gd name="connsiteX19" fmla="*/ 834013 w 2450693"/>
                  <a:gd name="connsiteY19" fmla="*/ 3814976 h 4176716"/>
                  <a:gd name="connsiteX20" fmla="*/ 994787 w 2450693"/>
                  <a:gd name="connsiteY20" fmla="*/ 3714492 h 4176716"/>
                  <a:gd name="connsiteX21" fmla="*/ 773723 w 2450693"/>
                  <a:gd name="connsiteY21" fmla="*/ 3624057 h 4176716"/>
                  <a:gd name="connsiteX22" fmla="*/ 1014884 w 2450693"/>
                  <a:gd name="connsiteY22" fmla="*/ 3342703 h 4176716"/>
                  <a:gd name="connsiteX0" fmla="*/ 789742 w 2225551"/>
                  <a:gd name="connsiteY0" fmla="*/ 3342703 h 4176716"/>
                  <a:gd name="connsiteX1" fmla="*/ 779693 w 2225551"/>
                  <a:gd name="connsiteY1" fmla="*/ 2759899 h 4176716"/>
                  <a:gd name="connsiteX2" fmla="*/ 140965 w 2225551"/>
                  <a:gd name="connsiteY2" fmla="*/ 1956031 h 4176716"/>
                  <a:gd name="connsiteX3" fmla="*/ 297373 w 2225551"/>
                  <a:gd name="connsiteY3" fmla="*/ 344972 h 4176716"/>
                  <a:gd name="connsiteX4" fmla="*/ 1925205 w 2225551"/>
                  <a:gd name="connsiteY4" fmla="*/ 253437 h 4176716"/>
                  <a:gd name="connsiteX5" fmla="*/ 2099447 w 2225551"/>
                  <a:gd name="connsiteY5" fmla="*/ 1865595 h 4176716"/>
                  <a:gd name="connsiteX6" fmla="*/ 1352449 w 2225551"/>
                  <a:gd name="connsiteY6" fmla="*/ 2709657 h 4176716"/>
                  <a:gd name="connsiteX7" fmla="*/ 1352449 w 2225551"/>
                  <a:gd name="connsiteY7" fmla="*/ 3332655 h 4176716"/>
                  <a:gd name="connsiteX8" fmla="*/ 1513223 w 2225551"/>
                  <a:gd name="connsiteY8" fmla="*/ 3483380 h 4176716"/>
                  <a:gd name="connsiteX9" fmla="*/ 1372546 w 2225551"/>
                  <a:gd name="connsiteY9" fmla="*/ 3583864 h 4176716"/>
                  <a:gd name="connsiteX10" fmla="*/ 1533320 w 2225551"/>
                  <a:gd name="connsiteY10" fmla="*/ 3704444 h 4176716"/>
                  <a:gd name="connsiteX11" fmla="*/ 1402691 w 2225551"/>
                  <a:gd name="connsiteY11" fmla="*/ 3784831 h 4176716"/>
                  <a:gd name="connsiteX12" fmla="*/ 1533320 w 2225551"/>
                  <a:gd name="connsiteY12" fmla="*/ 3945604 h 4176716"/>
                  <a:gd name="connsiteX13" fmla="*/ 1382594 w 2225551"/>
                  <a:gd name="connsiteY13" fmla="*/ 4056136 h 4176716"/>
                  <a:gd name="connsiteX14" fmla="*/ 1382594 w 2225551"/>
                  <a:gd name="connsiteY14" fmla="*/ 4176716 h 4176716"/>
                  <a:gd name="connsiteX15" fmla="*/ 839983 w 2225551"/>
                  <a:gd name="connsiteY15" fmla="*/ 4176716 h 4176716"/>
                  <a:gd name="connsiteX16" fmla="*/ 839983 w 2225551"/>
                  <a:gd name="connsiteY16" fmla="*/ 4025991 h 4176716"/>
                  <a:gd name="connsiteX17" fmla="*/ 639016 w 2225551"/>
                  <a:gd name="connsiteY17" fmla="*/ 3995846 h 4176716"/>
                  <a:gd name="connsiteX18" fmla="*/ 809838 w 2225551"/>
                  <a:gd name="connsiteY18" fmla="*/ 3885314 h 4176716"/>
                  <a:gd name="connsiteX19" fmla="*/ 608871 w 2225551"/>
                  <a:gd name="connsiteY19" fmla="*/ 3814976 h 4176716"/>
                  <a:gd name="connsiteX20" fmla="*/ 769645 w 2225551"/>
                  <a:gd name="connsiteY20" fmla="*/ 3714492 h 4176716"/>
                  <a:gd name="connsiteX21" fmla="*/ 548581 w 2225551"/>
                  <a:gd name="connsiteY21" fmla="*/ 3624057 h 4176716"/>
                  <a:gd name="connsiteX22" fmla="*/ 789742 w 2225551"/>
                  <a:gd name="connsiteY22" fmla="*/ 3342703 h 4176716"/>
                  <a:gd name="connsiteX0" fmla="*/ 888075 w 2323884"/>
                  <a:gd name="connsiteY0" fmla="*/ 3342703 h 4176716"/>
                  <a:gd name="connsiteX1" fmla="*/ 878026 w 2323884"/>
                  <a:gd name="connsiteY1" fmla="*/ 2759899 h 4176716"/>
                  <a:gd name="connsiteX2" fmla="*/ 239298 w 2323884"/>
                  <a:gd name="connsiteY2" fmla="*/ 1956031 h 4176716"/>
                  <a:gd name="connsiteX3" fmla="*/ 395706 w 2323884"/>
                  <a:gd name="connsiteY3" fmla="*/ 344972 h 4176716"/>
                  <a:gd name="connsiteX4" fmla="*/ 2023538 w 2323884"/>
                  <a:gd name="connsiteY4" fmla="*/ 253437 h 4176716"/>
                  <a:gd name="connsiteX5" fmla="*/ 2197780 w 2323884"/>
                  <a:gd name="connsiteY5" fmla="*/ 1865595 h 4176716"/>
                  <a:gd name="connsiteX6" fmla="*/ 1450782 w 2323884"/>
                  <a:gd name="connsiteY6" fmla="*/ 2709657 h 4176716"/>
                  <a:gd name="connsiteX7" fmla="*/ 1450782 w 2323884"/>
                  <a:gd name="connsiteY7" fmla="*/ 3332655 h 4176716"/>
                  <a:gd name="connsiteX8" fmla="*/ 1611556 w 2323884"/>
                  <a:gd name="connsiteY8" fmla="*/ 3483380 h 4176716"/>
                  <a:gd name="connsiteX9" fmla="*/ 1470879 w 2323884"/>
                  <a:gd name="connsiteY9" fmla="*/ 3583864 h 4176716"/>
                  <a:gd name="connsiteX10" fmla="*/ 1631653 w 2323884"/>
                  <a:gd name="connsiteY10" fmla="*/ 3704444 h 4176716"/>
                  <a:gd name="connsiteX11" fmla="*/ 1501024 w 2323884"/>
                  <a:gd name="connsiteY11" fmla="*/ 3784831 h 4176716"/>
                  <a:gd name="connsiteX12" fmla="*/ 1631653 w 2323884"/>
                  <a:gd name="connsiteY12" fmla="*/ 3945604 h 4176716"/>
                  <a:gd name="connsiteX13" fmla="*/ 1480927 w 2323884"/>
                  <a:gd name="connsiteY13" fmla="*/ 4056136 h 4176716"/>
                  <a:gd name="connsiteX14" fmla="*/ 1480927 w 2323884"/>
                  <a:gd name="connsiteY14" fmla="*/ 4176716 h 4176716"/>
                  <a:gd name="connsiteX15" fmla="*/ 938316 w 2323884"/>
                  <a:gd name="connsiteY15" fmla="*/ 4176716 h 4176716"/>
                  <a:gd name="connsiteX16" fmla="*/ 938316 w 2323884"/>
                  <a:gd name="connsiteY16" fmla="*/ 4025991 h 4176716"/>
                  <a:gd name="connsiteX17" fmla="*/ 737349 w 2323884"/>
                  <a:gd name="connsiteY17" fmla="*/ 3995846 h 4176716"/>
                  <a:gd name="connsiteX18" fmla="*/ 908171 w 2323884"/>
                  <a:gd name="connsiteY18" fmla="*/ 3885314 h 4176716"/>
                  <a:gd name="connsiteX19" fmla="*/ 707204 w 2323884"/>
                  <a:gd name="connsiteY19" fmla="*/ 3814976 h 4176716"/>
                  <a:gd name="connsiteX20" fmla="*/ 867978 w 2323884"/>
                  <a:gd name="connsiteY20" fmla="*/ 3714492 h 4176716"/>
                  <a:gd name="connsiteX21" fmla="*/ 646914 w 2323884"/>
                  <a:gd name="connsiteY21" fmla="*/ 3624057 h 4176716"/>
                  <a:gd name="connsiteX22" fmla="*/ 888075 w 2323884"/>
                  <a:gd name="connsiteY22" fmla="*/ 3342703 h 4176716"/>
                  <a:gd name="connsiteX0" fmla="*/ 789742 w 2225551"/>
                  <a:gd name="connsiteY0" fmla="*/ 3495835 h 4329848"/>
                  <a:gd name="connsiteX1" fmla="*/ 779693 w 2225551"/>
                  <a:gd name="connsiteY1" fmla="*/ 2913031 h 4329848"/>
                  <a:gd name="connsiteX2" fmla="*/ 140965 w 2225551"/>
                  <a:gd name="connsiteY2" fmla="*/ 2109163 h 4329848"/>
                  <a:gd name="connsiteX3" fmla="*/ 297373 w 2225551"/>
                  <a:gd name="connsiteY3" fmla="*/ 283766 h 4329848"/>
                  <a:gd name="connsiteX4" fmla="*/ 1925205 w 2225551"/>
                  <a:gd name="connsiteY4" fmla="*/ 406569 h 4329848"/>
                  <a:gd name="connsiteX5" fmla="*/ 2099447 w 2225551"/>
                  <a:gd name="connsiteY5" fmla="*/ 2018727 h 4329848"/>
                  <a:gd name="connsiteX6" fmla="*/ 1352449 w 2225551"/>
                  <a:gd name="connsiteY6" fmla="*/ 2862789 h 4329848"/>
                  <a:gd name="connsiteX7" fmla="*/ 1352449 w 2225551"/>
                  <a:gd name="connsiteY7" fmla="*/ 3485787 h 4329848"/>
                  <a:gd name="connsiteX8" fmla="*/ 1513223 w 2225551"/>
                  <a:gd name="connsiteY8" fmla="*/ 3636512 h 4329848"/>
                  <a:gd name="connsiteX9" fmla="*/ 1372546 w 2225551"/>
                  <a:gd name="connsiteY9" fmla="*/ 3736996 h 4329848"/>
                  <a:gd name="connsiteX10" fmla="*/ 1533320 w 2225551"/>
                  <a:gd name="connsiteY10" fmla="*/ 3857576 h 4329848"/>
                  <a:gd name="connsiteX11" fmla="*/ 1402691 w 2225551"/>
                  <a:gd name="connsiteY11" fmla="*/ 3937963 h 4329848"/>
                  <a:gd name="connsiteX12" fmla="*/ 1533320 w 2225551"/>
                  <a:gd name="connsiteY12" fmla="*/ 4098736 h 4329848"/>
                  <a:gd name="connsiteX13" fmla="*/ 1382594 w 2225551"/>
                  <a:gd name="connsiteY13" fmla="*/ 4209268 h 4329848"/>
                  <a:gd name="connsiteX14" fmla="*/ 1382594 w 2225551"/>
                  <a:gd name="connsiteY14" fmla="*/ 4329848 h 4329848"/>
                  <a:gd name="connsiteX15" fmla="*/ 839983 w 2225551"/>
                  <a:gd name="connsiteY15" fmla="*/ 4329848 h 4329848"/>
                  <a:gd name="connsiteX16" fmla="*/ 839983 w 2225551"/>
                  <a:gd name="connsiteY16" fmla="*/ 4179123 h 4329848"/>
                  <a:gd name="connsiteX17" fmla="*/ 639016 w 2225551"/>
                  <a:gd name="connsiteY17" fmla="*/ 4148978 h 4329848"/>
                  <a:gd name="connsiteX18" fmla="*/ 809838 w 2225551"/>
                  <a:gd name="connsiteY18" fmla="*/ 4038446 h 4329848"/>
                  <a:gd name="connsiteX19" fmla="*/ 608871 w 2225551"/>
                  <a:gd name="connsiteY19" fmla="*/ 3968108 h 4329848"/>
                  <a:gd name="connsiteX20" fmla="*/ 769645 w 2225551"/>
                  <a:gd name="connsiteY20" fmla="*/ 3867624 h 4329848"/>
                  <a:gd name="connsiteX21" fmla="*/ 548581 w 2225551"/>
                  <a:gd name="connsiteY21" fmla="*/ 3777189 h 4329848"/>
                  <a:gd name="connsiteX22" fmla="*/ 789742 w 2225551"/>
                  <a:gd name="connsiteY22" fmla="*/ 3495835 h 432984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9850"/>
                  <a:gd name="connsiteY0" fmla="*/ 3764765 h 4598778"/>
                  <a:gd name="connsiteX1" fmla="*/ 1053992 w 2499850"/>
                  <a:gd name="connsiteY1" fmla="*/ 3181961 h 4598778"/>
                  <a:gd name="connsiteX2" fmla="*/ 415264 w 2499850"/>
                  <a:gd name="connsiteY2" fmla="*/ 2378093 h 4598778"/>
                  <a:gd name="connsiteX3" fmla="*/ 571672 w 2499850"/>
                  <a:gd name="connsiteY3" fmla="*/ 552696 h 4598778"/>
                  <a:gd name="connsiteX4" fmla="*/ 2199504 w 2499850"/>
                  <a:gd name="connsiteY4" fmla="*/ 675499 h 4598778"/>
                  <a:gd name="connsiteX5" fmla="*/ 2373746 w 2499850"/>
                  <a:gd name="connsiteY5" fmla="*/ 2287657 h 4598778"/>
                  <a:gd name="connsiteX6" fmla="*/ 1626748 w 2499850"/>
                  <a:gd name="connsiteY6" fmla="*/ 3131719 h 4598778"/>
                  <a:gd name="connsiteX7" fmla="*/ 1626748 w 2499850"/>
                  <a:gd name="connsiteY7" fmla="*/ 3754717 h 4598778"/>
                  <a:gd name="connsiteX8" fmla="*/ 1787522 w 2499850"/>
                  <a:gd name="connsiteY8" fmla="*/ 3905442 h 4598778"/>
                  <a:gd name="connsiteX9" fmla="*/ 1646845 w 2499850"/>
                  <a:gd name="connsiteY9" fmla="*/ 4005926 h 4598778"/>
                  <a:gd name="connsiteX10" fmla="*/ 1807619 w 2499850"/>
                  <a:gd name="connsiteY10" fmla="*/ 4126506 h 4598778"/>
                  <a:gd name="connsiteX11" fmla="*/ 1676990 w 2499850"/>
                  <a:gd name="connsiteY11" fmla="*/ 4206893 h 4598778"/>
                  <a:gd name="connsiteX12" fmla="*/ 1807619 w 2499850"/>
                  <a:gd name="connsiteY12" fmla="*/ 4367666 h 4598778"/>
                  <a:gd name="connsiteX13" fmla="*/ 1656893 w 2499850"/>
                  <a:gd name="connsiteY13" fmla="*/ 4478198 h 4598778"/>
                  <a:gd name="connsiteX14" fmla="*/ 1656893 w 2499850"/>
                  <a:gd name="connsiteY14" fmla="*/ 4598778 h 4598778"/>
                  <a:gd name="connsiteX15" fmla="*/ 1114282 w 2499850"/>
                  <a:gd name="connsiteY15" fmla="*/ 4598778 h 4598778"/>
                  <a:gd name="connsiteX16" fmla="*/ 1114282 w 2499850"/>
                  <a:gd name="connsiteY16" fmla="*/ 4448053 h 4598778"/>
                  <a:gd name="connsiteX17" fmla="*/ 913315 w 2499850"/>
                  <a:gd name="connsiteY17" fmla="*/ 4417908 h 4598778"/>
                  <a:gd name="connsiteX18" fmla="*/ 1084137 w 2499850"/>
                  <a:gd name="connsiteY18" fmla="*/ 4307376 h 4598778"/>
                  <a:gd name="connsiteX19" fmla="*/ 883170 w 2499850"/>
                  <a:gd name="connsiteY19" fmla="*/ 4237038 h 4598778"/>
                  <a:gd name="connsiteX20" fmla="*/ 1043944 w 2499850"/>
                  <a:gd name="connsiteY20" fmla="*/ 4136554 h 4598778"/>
                  <a:gd name="connsiteX21" fmla="*/ 822880 w 2499850"/>
                  <a:gd name="connsiteY21" fmla="*/ 4046119 h 4598778"/>
                  <a:gd name="connsiteX22" fmla="*/ 1064041 w 2499850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626748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064041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064041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822880 w 2497151"/>
                  <a:gd name="connsiteY21" fmla="*/ 4046119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43944 w 2497151"/>
                  <a:gd name="connsiteY20" fmla="*/ 4136554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65724 w 2497151"/>
                  <a:gd name="connsiteY21" fmla="*/ 3974657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883170 w 2497151"/>
                  <a:gd name="connsiteY19" fmla="*/ 4237038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13315 w 2497151"/>
                  <a:gd name="connsiteY17" fmla="*/ 4417908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807619 w 2497151"/>
                  <a:gd name="connsiteY12" fmla="*/ 4367666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7619 w 2497151"/>
                  <a:gd name="connsiteY10" fmla="*/ 412650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87522 w 2497151"/>
                  <a:gd name="connsiteY8" fmla="*/ 3905442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800099 w 2497151"/>
                  <a:gd name="connsiteY10" fmla="*/ 414157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46845 w 2497151"/>
                  <a:gd name="connsiteY9" fmla="*/ 4005926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76990 w 2497151"/>
                  <a:gd name="connsiteY11" fmla="*/ 4206893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77473 w 2497151"/>
                  <a:gd name="connsiteY12" fmla="*/ 4314912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598778"/>
                  <a:gd name="connsiteX1" fmla="*/ 1053992 w 2497151"/>
                  <a:gd name="connsiteY1" fmla="*/ 3181961 h 4598778"/>
                  <a:gd name="connsiteX2" fmla="*/ 415264 w 2497151"/>
                  <a:gd name="connsiteY2" fmla="*/ 2378093 h 4598778"/>
                  <a:gd name="connsiteX3" fmla="*/ 571672 w 2497151"/>
                  <a:gd name="connsiteY3" fmla="*/ 552696 h 4598778"/>
                  <a:gd name="connsiteX4" fmla="*/ 2199504 w 2497151"/>
                  <a:gd name="connsiteY4" fmla="*/ 675499 h 4598778"/>
                  <a:gd name="connsiteX5" fmla="*/ 2373746 w 2497151"/>
                  <a:gd name="connsiteY5" fmla="*/ 2287657 h 4598778"/>
                  <a:gd name="connsiteX6" fmla="*/ 1626748 w 2497151"/>
                  <a:gd name="connsiteY6" fmla="*/ 3131719 h 4598778"/>
                  <a:gd name="connsiteX7" fmla="*/ 1483840 w 2497151"/>
                  <a:gd name="connsiteY7" fmla="*/ 3754717 h 4598778"/>
                  <a:gd name="connsiteX8" fmla="*/ 1704618 w 2497151"/>
                  <a:gd name="connsiteY8" fmla="*/ 3882834 h 4598778"/>
                  <a:gd name="connsiteX9" fmla="*/ 1609179 w 2497151"/>
                  <a:gd name="connsiteY9" fmla="*/ 4043602 h 4598778"/>
                  <a:gd name="connsiteX10" fmla="*/ 1724751 w 2497151"/>
                  <a:gd name="connsiteY10" fmla="*/ 4171716 h 4598778"/>
                  <a:gd name="connsiteX11" fmla="*/ 1654400 w 2497151"/>
                  <a:gd name="connsiteY11" fmla="*/ 4267181 h 4598778"/>
                  <a:gd name="connsiteX12" fmla="*/ 1739807 w 2497151"/>
                  <a:gd name="connsiteY12" fmla="*/ 4382734 h 4598778"/>
                  <a:gd name="connsiteX13" fmla="*/ 1656893 w 2497151"/>
                  <a:gd name="connsiteY13" fmla="*/ 4478198 h 4598778"/>
                  <a:gd name="connsiteX14" fmla="*/ 1656893 w 2497151"/>
                  <a:gd name="connsiteY14" fmla="*/ 4598778 h 4598778"/>
                  <a:gd name="connsiteX15" fmla="*/ 1114282 w 2497151"/>
                  <a:gd name="connsiteY15" fmla="*/ 4598778 h 4598778"/>
                  <a:gd name="connsiteX16" fmla="*/ 1114282 w 2497151"/>
                  <a:gd name="connsiteY16" fmla="*/ 4448053 h 4598778"/>
                  <a:gd name="connsiteX17" fmla="*/ 996217 w 2497151"/>
                  <a:gd name="connsiteY17" fmla="*/ 4380224 h 4598778"/>
                  <a:gd name="connsiteX18" fmla="*/ 1084137 w 2497151"/>
                  <a:gd name="connsiteY18" fmla="*/ 4307376 h 4598778"/>
                  <a:gd name="connsiteX19" fmla="*/ 950999 w 2497151"/>
                  <a:gd name="connsiteY19" fmla="*/ 4221963 h 4598778"/>
                  <a:gd name="connsiteX20" fmla="*/ 1066574 w 2497151"/>
                  <a:gd name="connsiteY20" fmla="*/ 4091329 h 4598778"/>
                  <a:gd name="connsiteX21" fmla="*/ 973284 w 2497151"/>
                  <a:gd name="connsiteY21" fmla="*/ 3936968 h 4598778"/>
                  <a:gd name="connsiteX22" fmla="*/ 1206885 w 2497151"/>
                  <a:gd name="connsiteY22" fmla="*/ 3764765 h 4598778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749500"/>
                  <a:gd name="connsiteX1" fmla="*/ 1053992 w 2497151"/>
                  <a:gd name="connsiteY1" fmla="*/ 3181961 h 4749500"/>
                  <a:gd name="connsiteX2" fmla="*/ 415264 w 2497151"/>
                  <a:gd name="connsiteY2" fmla="*/ 2378093 h 4749500"/>
                  <a:gd name="connsiteX3" fmla="*/ 571672 w 2497151"/>
                  <a:gd name="connsiteY3" fmla="*/ 552696 h 4749500"/>
                  <a:gd name="connsiteX4" fmla="*/ 2199504 w 2497151"/>
                  <a:gd name="connsiteY4" fmla="*/ 675499 h 4749500"/>
                  <a:gd name="connsiteX5" fmla="*/ 2373746 w 2497151"/>
                  <a:gd name="connsiteY5" fmla="*/ 2287657 h 4749500"/>
                  <a:gd name="connsiteX6" fmla="*/ 1626748 w 2497151"/>
                  <a:gd name="connsiteY6" fmla="*/ 3131719 h 4749500"/>
                  <a:gd name="connsiteX7" fmla="*/ 1483840 w 2497151"/>
                  <a:gd name="connsiteY7" fmla="*/ 3754717 h 4749500"/>
                  <a:gd name="connsiteX8" fmla="*/ 1704618 w 2497151"/>
                  <a:gd name="connsiteY8" fmla="*/ 3882834 h 4749500"/>
                  <a:gd name="connsiteX9" fmla="*/ 1609179 w 2497151"/>
                  <a:gd name="connsiteY9" fmla="*/ 4043602 h 4749500"/>
                  <a:gd name="connsiteX10" fmla="*/ 1724751 w 2497151"/>
                  <a:gd name="connsiteY10" fmla="*/ 4171716 h 4749500"/>
                  <a:gd name="connsiteX11" fmla="*/ 1654400 w 2497151"/>
                  <a:gd name="connsiteY11" fmla="*/ 4267181 h 4749500"/>
                  <a:gd name="connsiteX12" fmla="*/ 1739807 w 2497151"/>
                  <a:gd name="connsiteY12" fmla="*/ 4382734 h 4749500"/>
                  <a:gd name="connsiteX13" fmla="*/ 1656893 w 2497151"/>
                  <a:gd name="connsiteY13" fmla="*/ 4478198 h 4749500"/>
                  <a:gd name="connsiteX14" fmla="*/ 1656893 w 2497151"/>
                  <a:gd name="connsiteY14" fmla="*/ 4598778 h 4749500"/>
                  <a:gd name="connsiteX15" fmla="*/ 1114282 w 2497151"/>
                  <a:gd name="connsiteY15" fmla="*/ 4598778 h 4749500"/>
                  <a:gd name="connsiteX16" fmla="*/ 1114282 w 2497151"/>
                  <a:gd name="connsiteY16" fmla="*/ 4448053 h 4749500"/>
                  <a:gd name="connsiteX17" fmla="*/ 996217 w 2497151"/>
                  <a:gd name="connsiteY17" fmla="*/ 4380224 h 4749500"/>
                  <a:gd name="connsiteX18" fmla="*/ 1084137 w 2497151"/>
                  <a:gd name="connsiteY18" fmla="*/ 4307376 h 4749500"/>
                  <a:gd name="connsiteX19" fmla="*/ 950999 w 2497151"/>
                  <a:gd name="connsiteY19" fmla="*/ 4221963 h 4749500"/>
                  <a:gd name="connsiteX20" fmla="*/ 1066574 w 2497151"/>
                  <a:gd name="connsiteY20" fmla="*/ 4091329 h 4749500"/>
                  <a:gd name="connsiteX21" fmla="*/ 973284 w 2497151"/>
                  <a:gd name="connsiteY21" fmla="*/ 3936968 h 4749500"/>
                  <a:gd name="connsiteX22" fmla="*/ 1206885 w 2497151"/>
                  <a:gd name="connsiteY22" fmla="*/ 3764765 h 4749500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0999 w 2497151"/>
                  <a:gd name="connsiteY19" fmla="*/ 4221963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66574 w 2497151"/>
                  <a:gd name="connsiteY20" fmla="*/ 4091329 h 4689207"/>
                  <a:gd name="connsiteX21" fmla="*/ 1027547 w 2497151"/>
                  <a:gd name="connsiteY21" fmla="*/ 4073381 h 4689207"/>
                  <a:gd name="connsiteX22" fmla="*/ 973284 w 2497151"/>
                  <a:gd name="connsiteY22" fmla="*/ 3936968 h 4689207"/>
                  <a:gd name="connsiteX23" fmla="*/ 1206885 w 2497151"/>
                  <a:gd name="connsiteY23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88703 w 2497151"/>
                  <a:gd name="connsiteY19" fmla="*/ 413905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96261 w 2497151"/>
                  <a:gd name="connsiteY19" fmla="*/ 4244561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497151"/>
                  <a:gd name="connsiteY0" fmla="*/ 3764765 h 4689207"/>
                  <a:gd name="connsiteX1" fmla="*/ 1053992 w 2497151"/>
                  <a:gd name="connsiteY1" fmla="*/ 3181961 h 4689207"/>
                  <a:gd name="connsiteX2" fmla="*/ 415264 w 2497151"/>
                  <a:gd name="connsiteY2" fmla="*/ 2378093 h 4689207"/>
                  <a:gd name="connsiteX3" fmla="*/ 571672 w 2497151"/>
                  <a:gd name="connsiteY3" fmla="*/ 552696 h 4689207"/>
                  <a:gd name="connsiteX4" fmla="*/ 2199504 w 2497151"/>
                  <a:gd name="connsiteY4" fmla="*/ 675499 h 4689207"/>
                  <a:gd name="connsiteX5" fmla="*/ 2373746 w 2497151"/>
                  <a:gd name="connsiteY5" fmla="*/ 2287657 h 4689207"/>
                  <a:gd name="connsiteX6" fmla="*/ 1626748 w 2497151"/>
                  <a:gd name="connsiteY6" fmla="*/ 3131719 h 4689207"/>
                  <a:gd name="connsiteX7" fmla="*/ 1483840 w 2497151"/>
                  <a:gd name="connsiteY7" fmla="*/ 3754717 h 4689207"/>
                  <a:gd name="connsiteX8" fmla="*/ 1704618 w 2497151"/>
                  <a:gd name="connsiteY8" fmla="*/ 3882834 h 4689207"/>
                  <a:gd name="connsiteX9" fmla="*/ 1609179 w 2497151"/>
                  <a:gd name="connsiteY9" fmla="*/ 4043602 h 4689207"/>
                  <a:gd name="connsiteX10" fmla="*/ 1724751 w 2497151"/>
                  <a:gd name="connsiteY10" fmla="*/ 4171716 h 4689207"/>
                  <a:gd name="connsiteX11" fmla="*/ 1654400 w 2497151"/>
                  <a:gd name="connsiteY11" fmla="*/ 4267181 h 4689207"/>
                  <a:gd name="connsiteX12" fmla="*/ 1739807 w 2497151"/>
                  <a:gd name="connsiteY12" fmla="*/ 4382734 h 4689207"/>
                  <a:gd name="connsiteX13" fmla="*/ 1656893 w 2497151"/>
                  <a:gd name="connsiteY13" fmla="*/ 4478198 h 4689207"/>
                  <a:gd name="connsiteX14" fmla="*/ 1656893 w 2497151"/>
                  <a:gd name="connsiteY14" fmla="*/ 4598778 h 4689207"/>
                  <a:gd name="connsiteX15" fmla="*/ 1114282 w 2497151"/>
                  <a:gd name="connsiteY15" fmla="*/ 4598778 h 4689207"/>
                  <a:gd name="connsiteX16" fmla="*/ 1114282 w 2497151"/>
                  <a:gd name="connsiteY16" fmla="*/ 4448053 h 4689207"/>
                  <a:gd name="connsiteX17" fmla="*/ 996217 w 2497151"/>
                  <a:gd name="connsiteY17" fmla="*/ 4380224 h 4689207"/>
                  <a:gd name="connsiteX18" fmla="*/ 1084137 w 2497151"/>
                  <a:gd name="connsiteY18" fmla="*/ 4307376 h 4689207"/>
                  <a:gd name="connsiteX19" fmla="*/ 951066 w 2497151"/>
                  <a:gd name="connsiteY19" fmla="*/ 4199334 h 4689207"/>
                  <a:gd name="connsiteX20" fmla="*/ 1027547 w 2497151"/>
                  <a:gd name="connsiteY20" fmla="*/ 4073381 h 4689207"/>
                  <a:gd name="connsiteX21" fmla="*/ 973284 w 2497151"/>
                  <a:gd name="connsiteY21" fmla="*/ 3936968 h 4689207"/>
                  <a:gd name="connsiteX22" fmla="*/ 1206885 w 2497151"/>
                  <a:gd name="connsiteY22" fmla="*/ 3764765 h 4689207"/>
                  <a:gd name="connsiteX0" fmla="*/ 1206885 w 2549908"/>
                  <a:gd name="connsiteY0" fmla="*/ 3764765 h 4689207"/>
                  <a:gd name="connsiteX1" fmla="*/ 1053992 w 2549908"/>
                  <a:gd name="connsiteY1" fmla="*/ 3181961 h 4689207"/>
                  <a:gd name="connsiteX2" fmla="*/ 415264 w 2549908"/>
                  <a:gd name="connsiteY2" fmla="*/ 2378093 h 4689207"/>
                  <a:gd name="connsiteX3" fmla="*/ 571672 w 2549908"/>
                  <a:gd name="connsiteY3" fmla="*/ 552696 h 4689207"/>
                  <a:gd name="connsiteX4" fmla="*/ 2199504 w 2549908"/>
                  <a:gd name="connsiteY4" fmla="*/ 675499 h 4689207"/>
                  <a:gd name="connsiteX5" fmla="*/ 2373746 w 2549908"/>
                  <a:gd name="connsiteY5" fmla="*/ 2287657 h 4689207"/>
                  <a:gd name="connsiteX6" fmla="*/ 1626748 w 2549908"/>
                  <a:gd name="connsiteY6" fmla="*/ 3131719 h 4689207"/>
                  <a:gd name="connsiteX7" fmla="*/ 1483840 w 2549908"/>
                  <a:gd name="connsiteY7" fmla="*/ 3754717 h 4689207"/>
                  <a:gd name="connsiteX8" fmla="*/ 1704618 w 2549908"/>
                  <a:gd name="connsiteY8" fmla="*/ 3882834 h 4689207"/>
                  <a:gd name="connsiteX9" fmla="*/ 1609179 w 2549908"/>
                  <a:gd name="connsiteY9" fmla="*/ 4043602 h 4689207"/>
                  <a:gd name="connsiteX10" fmla="*/ 1724751 w 2549908"/>
                  <a:gd name="connsiteY10" fmla="*/ 4171716 h 4689207"/>
                  <a:gd name="connsiteX11" fmla="*/ 1654400 w 2549908"/>
                  <a:gd name="connsiteY11" fmla="*/ 4267181 h 4689207"/>
                  <a:gd name="connsiteX12" fmla="*/ 1739807 w 2549908"/>
                  <a:gd name="connsiteY12" fmla="*/ 4382734 h 4689207"/>
                  <a:gd name="connsiteX13" fmla="*/ 1656893 w 2549908"/>
                  <a:gd name="connsiteY13" fmla="*/ 4478198 h 4689207"/>
                  <a:gd name="connsiteX14" fmla="*/ 1656893 w 2549908"/>
                  <a:gd name="connsiteY14" fmla="*/ 4598778 h 4689207"/>
                  <a:gd name="connsiteX15" fmla="*/ 1114282 w 2549908"/>
                  <a:gd name="connsiteY15" fmla="*/ 4598778 h 4689207"/>
                  <a:gd name="connsiteX16" fmla="*/ 1114282 w 2549908"/>
                  <a:gd name="connsiteY16" fmla="*/ 4448053 h 4689207"/>
                  <a:gd name="connsiteX17" fmla="*/ 996217 w 2549908"/>
                  <a:gd name="connsiteY17" fmla="*/ 4380224 h 4689207"/>
                  <a:gd name="connsiteX18" fmla="*/ 1084137 w 2549908"/>
                  <a:gd name="connsiteY18" fmla="*/ 4307376 h 4689207"/>
                  <a:gd name="connsiteX19" fmla="*/ 951066 w 2549908"/>
                  <a:gd name="connsiteY19" fmla="*/ 4199334 h 4689207"/>
                  <a:gd name="connsiteX20" fmla="*/ 1027547 w 2549908"/>
                  <a:gd name="connsiteY20" fmla="*/ 4073381 h 4689207"/>
                  <a:gd name="connsiteX21" fmla="*/ 973284 w 2549908"/>
                  <a:gd name="connsiteY21" fmla="*/ 3936968 h 4689207"/>
                  <a:gd name="connsiteX22" fmla="*/ 1206885 w 2549908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07"/>
                  <a:gd name="connsiteX1" fmla="*/ 1053992 w 2625716"/>
                  <a:gd name="connsiteY1" fmla="*/ 3181961 h 4689207"/>
                  <a:gd name="connsiteX2" fmla="*/ 415264 w 2625716"/>
                  <a:gd name="connsiteY2" fmla="*/ 2378093 h 4689207"/>
                  <a:gd name="connsiteX3" fmla="*/ 571672 w 2625716"/>
                  <a:gd name="connsiteY3" fmla="*/ 552696 h 4689207"/>
                  <a:gd name="connsiteX4" fmla="*/ 2199504 w 2625716"/>
                  <a:gd name="connsiteY4" fmla="*/ 675499 h 4689207"/>
                  <a:gd name="connsiteX5" fmla="*/ 2373746 w 2625716"/>
                  <a:gd name="connsiteY5" fmla="*/ 2287657 h 4689207"/>
                  <a:gd name="connsiteX6" fmla="*/ 1626748 w 2625716"/>
                  <a:gd name="connsiteY6" fmla="*/ 3131719 h 4689207"/>
                  <a:gd name="connsiteX7" fmla="*/ 1483840 w 2625716"/>
                  <a:gd name="connsiteY7" fmla="*/ 3754717 h 4689207"/>
                  <a:gd name="connsiteX8" fmla="*/ 1704618 w 2625716"/>
                  <a:gd name="connsiteY8" fmla="*/ 3882834 h 4689207"/>
                  <a:gd name="connsiteX9" fmla="*/ 1609179 w 2625716"/>
                  <a:gd name="connsiteY9" fmla="*/ 4043602 h 4689207"/>
                  <a:gd name="connsiteX10" fmla="*/ 1724751 w 2625716"/>
                  <a:gd name="connsiteY10" fmla="*/ 4171716 h 4689207"/>
                  <a:gd name="connsiteX11" fmla="*/ 1654400 w 2625716"/>
                  <a:gd name="connsiteY11" fmla="*/ 4267181 h 4689207"/>
                  <a:gd name="connsiteX12" fmla="*/ 1739807 w 2625716"/>
                  <a:gd name="connsiteY12" fmla="*/ 4382734 h 4689207"/>
                  <a:gd name="connsiteX13" fmla="*/ 1656893 w 2625716"/>
                  <a:gd name="connsiteY13" fmla="*/ 4478198 h 4689207"/>
                  <a:gd name="connsiteX14" fmla="*/ 1656893 w 2625716"/>
                  <a:gd name="connsiteY14" fmla="*/ 4598778 h 4689207"/>
                  <a:gd name="connsiteX15" fmla="*/ 1114282 w 2625716"/>
                  <a:gd name="connsiteY15" fmla="*/ 4598778 h 4689207"/>
                  <a:gd name="connsiteX16" fmla="*/ 1114282 w 2625716"/>
                  <a:gd name="connsiteY16" fmla="*/ 4448053 h 4689207"/>
                  <a:gd name="connsiteX17" fmla="*/ 996217 w 2625716"/>
                  <a:gd name="connsiteY17" fmla="*/ 4380224 h 4689207"/>
                  <a:gd name="connsiteX18" fmla="*/ 1084137 w 2625716"/>
                  <a:gd name="connsiteY18" fmla="*/ 4307376 h 4689207"/>
                  <a:gd name="connsiteX19" fmla="*/ 951066 w 2625716"/>
                  <a:gd name="connsiteY19" fmla="*/ 4199334 h 4689207"/>
                  <a:gd name="connsiteX20" fmla="*/ 1027547 w 2625716"/>
                  <a:gd name="connsiteY20" fmla="*/ 4073381 h 4689207"/>
                  <a:gd name="connsiteX21" fmla="*/ 973284 w 2625716"/>
                  <a:gd name="connsiteY21" fmla="*/ 3936968 h 4689207"/>
                  <a:gd name="connsiteX22" fmla="*/ 1206885 w 2625716"/>
                  <a:gd name="connsiteY22" fmla="*/ 3764765 h 4689207"/>
                  <a:gd name="connsiteX0" fmla="*/ 1206885 w 2625716"/>
                  <a:gd name="connsiteY0" fmla="*/ 3764765 h 4689234"/>
                  <a:gd name="connsiteX1" fmla="*/ 1053992 w 2625716"/>
                  <a:gd name="connsiteY1" fmla="*/ 3181961 h 4689234"/>
                  <a:gd name="connsiteX2" fmla="*/ 415264 w 2625716"/>
                  <a:gd name="connsiteY2" fmla="*/ 2378093 h 4689234"/>
                  <a:gd name="connsiteX3" fmla="*/ 571672 w 2625716"/>
                  <a:gd name="connsiteY3" fmla="*/ 552696 h 4689234"/>
                  <a:gd name="connsiteX4" fmla="*/ 2199504 w 2625716"/>
                  <a:gd name="connsiteY4" fmla="*/ 675499 h 4689234"/>
                  <a:gd name="connsiteX5" fmla="*/ 2373746 w 2625716"/>
                  <a:gd name="connsiteY5" fmla="*/ 2287657 h 4689234"/>
                  <a:gd name="connsiteX6" fmla="*/ 1626748 w 2625716"/>
                  <a:gd name="connsiteY6" fmla="*/ 3131719 h 4689234"/>
                  <a:gd name="connsiteX7" fmla="*/ 1483840 w 2625716"/>
                  <a:gd name="connsiteY7" fmla="*/ 3754717 h 4689234"/>
                  <a:gd name="connsiteX8" fmla="*/ 1704618 w 2625716"/>
                  <a:gd name="connsiteY8" fmla="*/ 3882834 h 4689234"/>
                  <a:gd name="connsiteX9" fmla="*/ 1609179 w 2625716"/>
                  <a:gd name="connsiteY9" fmla="*/ 4043602 h 4689234"/>
                  <a:gd name="connsiteX10" fmla="*/ 1724751 w 2625716"/>
                  <a:gd name="connsiteY10" fmla="*/ 4171716 h 4689234"/>
                  <a:gd name="connsiteX11" fmla="*/ 1654400 w 2625716"/>
                  <a:gd name="connsiteY11" fmla="*/ 4267181 h 4689234"/>
                  <a:gd name="connsiteX12" fmla="*/ 1739807 w 2625716"/>
                  <a:gd name="connsiteY12" fmla="*/ 4382734 h 4689234"/>
                  <a:gd name="connsiteX13" fmla="*/ 1656893 w 2625716"/>
                  <a:gd name="connsiteY13" fmla="*/ 4478198 h 4689234"/>
                  <a:gd name="connsiteX14" fmla="*/ 1656893 w 2625716"/>
                  <a:gd name="connsiteY14" fmla="*/ 4598778 h 4689234"/>
                  <a:gd name="connsiteX15" fmla="*/ 911622 w 2625716"/>
                  <a:gd name="connsiteY15" fmla="*/ 4598807 h 4689234"/>
                  <a:gd name="connsiteX16" fmla="*/ 1114282 w 2625716"/>
                  <a:gd name="connsiteY16" fmla="*/ 4448053 h 4689234"/>
                  <a:gd name="connsiteX17" fmla="*/ 996217 w 2625716"/>
                  <a:gd name="connsiteY17" fmla="*/ 4380224 h 4689234"/>
                  <a:gd name="connsiteX18" fmla="*/ 1084137 w 2625716"/>
                  <a:gd name="connsiteY18" fmla="*/ 4307376 h 4689234"/>
                  <a:gd name="connsiteX19" fmla="*/ 951066 w 2625716"/>
                  <a:gd name="connsiteY19" fmla="*/ 4199334 h 4689234"/>
                  <a:gd name="connsiteX20" fmla="*/ 1027547 w 2625716"/>
                  <a:gd name="connsiteY20" fmla="*/ 4073381 h 4689234"/>
                  <a:gd name="connsiteX21" fmla="*/ 973284 w 2625716"/>
                  <a:gd name="connsiteY21" fmla="*/ 3936968 h 4689234"/>
                  <a:gd name="connsiteX22" fmla="*/ 1206885 w 2625716"/>
                  <a:gd name="connsiteY22" fmla="*/ 3764765 h 4689234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11622 w 2625716"/>
                  <a:gd name="connsiteY15" fmla="*/ 4598807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73284 w 2625716"/>
                  <a:gd name="connsiteY21" fmla="*/ 3936968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96217 w 2625716"/>
                  <a:gd name="connsiteY17" fmla="*/ 4380224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73284 w 2625716"/>
                  <a:gd name="connsiteY21" fmla="*/ 3936968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96217 w 2625716"/>
                  <a:gd name="connsiteY17" fmla="*/ 4380224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27547 w 2625716"/>
                  <a:gd name="connsiteY20" fmla="*/ 4073381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99334 h 4739833"/>
                  <a:gd name="connsiteX20" fmla="*/ 1027547 w 2625716"/>
                  <a:gd name="connsiteY20" fmla="*/ 4073381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24751 w 2625716"/>
                  <a:gd name="connsiteY10" fmla="*/ 4171716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99334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24751 w 2625716"/>
                  <a:gd name="connsiteY10" fmla="*/ 4171716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598808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598808 h 4739835"/>
                  <a:gd name="connsiteX16" fmla="*/ 1114282 w 2625716"/>
                  <a:gd name="connsiteY16" fmla="*/ 4448053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114282 w 2625716"/>
                  <a:gd name="connsiteY16" fmla="*/ 4448053 h 4739833"/>
                  <a:gd name="connsiteX17" fmla="*/ 949050 w 2625716"/>
                  <a:gd name="connsiteY17" fmla="*/ 4380225 h 4739833"/>
                  <a:gd name="connsiteX18" fmla="*/ 1084137 w 2625716"/>
                  <a:gd name="connsiteY18" fmla="*/ 4307376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84137 w 2625716"/>
                  <a:gd name="connsiteY18" fmla="*/ 4307376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95051 w 2625716"/>
                  <a:gd name="connsiteY21" fmla="*/ 3897050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52945 w 2625716"/>
                  <a:gd name="connsiteY20" fmla="*/ 4040725 h 4739833"/>
                  <a:gd name="connsiteX21" fmla="*/ 995051 w 2625716"/>
                  <a:gd name="connsiteY21" fmla="*/ 3897050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51066 w 2625716"/>
                  <a:gd name="connsiteY19" fmla="*/ 4166681 h 4739835"/>
                  <a:gd name="connsiteX20" fmla="*/ 1052945 w 2625716"/>
                  <a:gd name="connsiteY20" fmla="*/ 4040725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04618 w 2625716"/>
                  <a:gd name="connsiteY8" fmla="*/ 3882834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51066 w 2625716"/>
                  <a:gd name="connsiteY19" fmla="*/ 4166681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04618 w 2625716"/>
                  <a:gd name="connsiteY8" fmla="*/ 3882834 h 4739835"/>
                  <a:gd name="connsiteX9" fmla="*/ 1609179 w 2625716"/>
                  <a:gd name="connsiteY9" fmla="*/ 4043602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09179 w 2625716"/>
                  <a:gd name="connsiteY9" fmla="*/ 4043602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93 w 2625716"/>
                  <a:gd name="connsiteY13" fmla="*/ 4478198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  <a:gd name="connsiteX0" fmla="*/ 1206885 w 2625716"/>
                  <a:gd name="connsiteY0" fmla="*/ 3764765 h 4739835"/>
                  <a:gd name="connsiteX1" fmla="*/ 1053992 w 2625716"/>
                  <a:gd name="connsiteY1" fmla="*/ 3181961 h 4739835"/>
                  <a:gd name="connsiteX2" fmla="*/ 415264 w 2625716"/>
                  <a:gd name="connsiteY2" fmla="*/ 2378093 h 4739835"/>
                  <a:gd name="connsiteX3" fmla="*/ 571672 w 2625716"/>
                  <a:gd name="connsiteY3" fmla="*/ 552696 h 4739835"/>
                  <a:gd name="connsiteX4" fmla="*/ 2199504 w 2625716"/>
                  <a:gd name="connsiteY4" fmla="*/ 675499 h 4739835"/>
                  <a:gd name="connsiteX5" fmla="*/ 2373746 w 2625716"/>
                  <a:gd name="connsiteY5" fmla="*/ 2287657 h 4739835"/>
                  <a:gd name="connsiteX6" fmla="*/ 1626748 w 2625716"/>
                  <a:gd name="connsiteY6" fmla="*/ 3131719 h 4739835"/>
                  <a:gd name="connsiteX7" fmla="*/ 1483840 w 2625716"/>
                  <a:gd name="connsiteY7" fmla="*/ 3754717 h 4739835"/>
                  <a:gd name="connsiteX8" fmla="*/ 1722751 w 2625716"/>
                  <a:gd name="connsiteY8" fmla="*/ 3871941 h 4739835"/>
                  <a:gd name="connsiteX9" fmla="*/ 1627314 w 2625716"/>
                  <a:gd name="connsiteY9" fmla="*/ 4007311 h 4739835"/>
                  <a:gd name="connsiteX10" fmla="*/ 1742885 w 2625716"/>
                  <a:gd name="connsiteY10" fmla="*/ 4135424 h 4739835"/>
                  <a:gd name="connsiteX11" fmla="*/ 1654400 w 2625716"/>
                  <a:gd name="connsiteY11" fmla="*/ 4267181 h 4739835"/>
                  <a:gd name="connsiteX12" fmla="*/ 1739807 w 2625716"/>
                  <a:gd name="connsiteY12" fmla="*/ 4382734 h 4739835"/>
                  <a:gd name="connsiteX13" fmla="*/ 1656893 w 2625716"/>
                  <a:gd name="connsiteY13" fmla="*/ 4478198 h 4739835"/>
                  <a:gd name="connsiteX14" fmla="*/ 1732848 w 2625716"/>
                  <a:gd name="connsiteY14" fmla="*/ 4649414 h 4739835"/>
                  <a:gd name="connsiteX15" fmla="*/ 962419 w 2625716"/>
                  <a:gd name="connsiteY15" fmla="*/ 4635090 h 4739835"/>
                  <a:gd name="connsiteX16" fmla="*/ 1041714 w 2625716"/>
                  <a:gd name="connsiteY16" fmla="*/ 4502465 h 4739835"/>
                  <a:gd name="connsiteX17" fmla="*/ 949050 w 2625716"/>
                  <a:gd name="connsiteY17" fmla="*/ 4380225 h 4739835"/>
                  <a:gd name="connsiteX18" fmla="*/ 1055109 w 2625716"/>
                  <a:gd name="connsiteY18" fmla="*/ 4260198 h 4739835"/>
                  <a:gd name="connsiteX19" fmla="*/ 943807 w 2625716"/>
                  <a:gd name="connsiteY19" fmla="*/ 4137647 h 4739835"/>
                  <a:gd name="connsiteX20" fmla="*/ 1060199 w 2625716"/>
                  <a:gd name="connsiteY20" fmla="*/ 4018948 h 4739835"/>
                  <a:gd name="connsiteX21" fmla="*/ 958766 w 2625716"/>
                  <a:gd name="connsiteY21" fmla="*/ 3882529 h 4739835"/>
                  <a:gd name="connsiteX22" fmla="*/ 1206885 w 2625716"/>
                  <a:gd name="connsiteY22" fmla="*/ 3764765 h 4739835"/>
                  <a:gd name="connsiteX0" fmla="*/ 1206885 w 2625716"/>
                  <a:gd name="connsiteY0" fmla="*/ 3764765 h 4739833"/>
                  <a:gd name="connsiteX1" fmla="*/ 1053992 w 2625716"/>
                  <a:gd name="connsiteY1" fmla="*/ 3181961 h 4739833"/>
                  <a:gd name="connsiteX2" fmla="*/ 415264 w 2625716"/>
                  <a:gd name="connsiteY2" fmla="*/ 2378093 h 4739833"/>
                  <a:gd name="connsiteX3" fmla="*/ 571672 w 2625716"/>
                  <a:gd name="connsiteY3" fmla="*/ 552696 h 4739833"/>
                  <a:gd name="connsiteX4" fmla="*/ 2199504 w 2625716"/>
                  <a:gd name="connsiteY4" fmla="*/ 675499 h 4739833"/>
                  <a:gd name="connsiteX5" fmla="*/ 2373746 w 2625716"/>
                  <a:gd name="connsiteY5" fmla="*/ 2287657 h 4739833"/>
                  <a:gd name="connsiteX6" fmla="*/ 1626748 w 2625716"/>
                  <a:gd name="connsiteY6" fmla="*/ 3131719 h 4739833"/>
                  <a:gd name="connsiteX7" fmla="*/ 1483840 w 2625716"/>
                  <a:gd name="connsiteY7" fmla="*/ 3754717 h 4739833"/>
                  <a:gd name="connsiteX8" fmla="*/ 1722751 w 2625716"/>
                  <a:gd name="connsiteY8" fmla="*/ 3871941 h 4739833"/>
                  <a:gd name="connsiteX9" fmla="*/ 1627314 w 2625716"/>
                  <a:gd name="connsiteY9" fmla="*/ 4007311 h 4739833"/>
                  <a:gd name="connsiteX10" fmla="*/ 1742885 w 2625716"/>
                  <a:gd name="connsiteY10" fmla="*/ 4135424 h 4739833"/>
                  <a:gd name="connsiteX11" fmla="*/ 1654400 w 2625716"/>
                  <a:gd name="connsiteY11" fmla="*/ 4267181 h 4739833"/>
                  <a:gd name="connsiteX12" fmla="*/ 1739807 w 2625716"/>
                  <a:gd name="connsiteY12" fmla="*/ 4382734 h 4739833"/>
                  <a:gd name="connsiteX13" fmla="*/ 1656886 w 2625716"/>
                  <a:gd name="connsiteY13" fmla="*/ 4503584 h 4739833"/>
                  <a:gd name="connsiteX14" fmla="*/ 1732848 w 2625716"/>
                  <a:gd name="connsiteY14" fmla="*/ 4649414 h 4739833"/>
                  <a:gd name="connsiteX15" fmla="*/ 962419 w 2625716"/>
                  <a:gd name="connsiteY15" fmla="*/ 4635090 h 4739833"/>
                  <a:gd name="connsiteX16" fmla="*/ 1041714 w 2625716"/>
                  <a:gd name="connsiteY16" fmla="*/ 4502465 h 4739833"/>
                  <a:gd name="connsiteX17" fmla="*/ 949050 w 2625716"/>
                  <a:gd name="connsiteY17" fmla="*/ 4380225 h 4739833"/>
                  <a:gd name="connsiteX18" fmla="*/ 1055109 w 2625716"/>
                  <a:gd name="connsiteY18" fmla="*/ 4260198 h 4739833"/>
                  <a:gd name="connsiteX19" fmla="*/ 943807 w 2625716"/>
                  <a:gd name="connsiteY19" fmla="*/ 4137647 h 4739833"/>
                  <a:gd name="connsiteX20" fmla="*/ 1060199 w 2625716"/>
                  <a:gd name="connsiteY20" fmla="*/ 4018948 h 4739833"/>
                  <a:gd name="connsiteX21" fmla="*/ 958766 w 2625716"/>
                  <a:gd name="connsiteY21" fmla="*/ 3882529 h 4739833"/>
                  <a:gd name="connsiteX22" fmla="*/ 1206885 w 2625716"/>
                  <a:gd name="connsiteY22" fmla="*/ 3764765 h 4739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625716" h="4739833">
                    <a:moveTo>
                      <a:pt x="1206885" y="3764765"/>
                    </a:moveTo>
                    <a:cubicBezTo>
                      <a:pt x="1203535" y="3570497"/>
                      <a:pt x="1185929" y="3413073"/>
                      <a:pt x="1053992" y="3181961"/>
                    </a:cubicBezTo>
                    <a:cubicBezTo>
                      <a:pt x="922055" y="2950849"/>
                      <a:pt x="749346" y="2893517"/>
                      <a:pt x="415264" y="2378093"/>
                    </a:cubicBezTo>
                    <a:cubicBezTo>
                      <a:pt x="81182" y="1862669"/>
                      <a:pt x="0" y="1105392"/>
                      <a:pt x="571672" y="552696"/>
                    </a:cubicBezTo>
                    <a:cubicBezTo>
                      <a:pt x="1143344" y="0"/>
                      <a:pt x="1902457" y="314572"/>
                      <a:pt x="2199504" y="675499"/>
                    </a:cubicBezTo>
                    <a:cubicBezTo>
                      <a:pt x="2496551" y="1036426"/>
                      <a:pt x="2625716" y="1863875"/>
                      <a:pt x="2373746" y="2287657"/>
                    </a:cubicBezTo>
                    <a:cubicBezTo>
                      <a:pt x="2121776" y="2711439"/>
                      <a:pt x="1775066" y="2887209"/>
                      <a:pt x="1626748" y="3131719"/>
                    </a:cubicBezTo>
                    <a:cubicBezTo>
                      <a:pt x="1478430" y="3376229"/>
                      <a:pt x="1483840" y="3547051"/>
                      <a:pt x="1483840" y="3754717"/>
                    </a:cubicBezTo>
                    <a:lnTo>
                      <a:pt x="1722751" y="3871941"/>
                    </a:lnTo>
                    <a:lnTo>
                      <a:pt x="1627314" y="4007311"/>
                    </a:lnTo>
                    <a:lnTo>
                      <a:pt x="1742885" y="4135424"/>
                    </a:lnTo>
                    <a:lnTo>
                      <a:pt x="1654400" y="4267181"/>
                    </a:lnTo>
                    <a:lnTo>
                      <a:pt x="1739807" y="4382734"/>
                    </a:lnTo>
                    <a:lnTo>
                      <a:pt x="1656886" y="4503584"/>
                    </a:lnTo>
                    <a:lnTo>
                      <a:pt x="1732848" y="4649414"/>
                    </a:lnTo>
                    <a:cubicBezTo>
                      <a:pt x="1604772" y="4739834"/>
                      <a:pt x="1135771" y="4725519"/>
                      <a:pt x="962419" y="4635090"/>
                    </a:cubicBezTo>
                    <a:lnTo>
                      <a:pt x="1041714" y="4502465"/>
                    </a:lnTo>
                    <a:lnTo>
                      <a:pt x="949050" y="4380225"/>
                    </a:lnTo>
                    <a:lnTo>
                      <a:pt x="1055109" y="4260198"/>
                    </a:lnTo>
                    <a:lnTo>
                      <a:pt x="943807" y="4137647"/>
                    </a:lnTo>
                    <a:lnTo>
                      <a:pt x="1060199" y="4018948"/>
                    </a:lnTo>
                    <a:lnTo>
                      <a:pt x="958766" y="3882529"/>
                    </a:lnTo>
                    <a:lnTo>
                      <a:pt x="1206885" y="3764765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/>
              <p:cNvSpPr/>
              <p:nvPr/>
            </p:nvSpPr>
            <p:spPr bwMode="gray">
              <a:xfrm>
                <a:off x="3634320" y="3707248"/>
                <a:ext cx="143138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 bwMode="gray">
              <a:xfrm>
                <a:off x="3649655" y="3781833"/>
                <a:ext cx="133694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/>
              <p:cNvSpPr/>
              <p:nvPr/>
            </p:nvSpPr>
            <p:spPr bwMode="gray">
              <a:xfrm>
                <a:off x="3650266" y="3838125"/>
                <a:ext cx="141107" cy="22010"/>
              </a:xfrm>
              <a:custGeom>
                <a:avLst/>
                <a:gdLst>
                  <a:gd name="connsiteX0" fmla="*/ 0 w 219075"/>
                  <a:gd name="connsiteY0" fmla="*/ 7144 h 41672"/>
                  <a:gd name="connsiteX1" fmla="*/ 102394 w 219075"/>
                  <a:gd name="connsiteY1" fmla="*/ 40481 h 41672"/>
                  <a:gd name="connsiteX2" fmla="*/ 219075 w 219075"/>
                  <a:gd name="connsiteY2" fmla="*/ 0 h 41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41672">
                    <a:moveTo>
                      <a:pt x="0" y="7144"/>
                    </a:moveTo>
                    <a:cubicBezTo>
                      <a:pt x="32941" y="24408"/>
                      <a:pt x="65882" y="41672"/>
                      <a:pt x="102394" y="40481"/>
                    </a:cubicBezTo>
                    <a:cubicBezTo>
                      <a:pt x="138906" y="39290"/>
                      <a:pt x="178990" y="19645"/>
                      <a:pt x="219075" y="0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/>
              <p:cNvSpPr/>
              <p:nvPr/>
            </p:nvSpPr>
            <p:spPr bwMode="gray">
              <a:xfrm>
                <a:off x="3508887" y="2782295"/>
                <a:ext cx="403220" cy="841776"/>
              </a:xfrm>
              <a:custGeom>
                <a:avLst/>
                <a:gdLst>
                  <a:gd name="connsiteX0" fmla="*/ 248444 w 492522"/>
                  <a:gd name="connsiteY0" fmla="*/ 880269 h 881460"/>
                  <a:gd name="connsiteX1" fmla="*/ 207963 w 492522"/>
                  <a:gd name="connsiteY1" fmla="*/ 601663 h 881460"/>
                  <a:gd name="connsiteX2" fmla="*/ 15081 w 492522"/>
                  <a:gd name="connsiteY2" fmla="*/ 273050 h 881460"/>
                  <a:gd name="connsiteX3" fmla="*/ 117475 w 492522"/>
                  <a:gd name="connsiteY3" fmla="*/ 53975 h 881460"/>
                  <a:gd name="connsiteX4" fmla="*/ 319881 w 492522"/>
                  <a:gd name="connsiteY4" fmla="*/ 161131 h 881460"/>
                  <a:gd name="connsiteX5" fmla="*/ 203200 w 492522"/>
                  <a:gd name="connsiteY5" fmla="*/ 306388 h 881460"/>
                  <a:gd name="connsiteX6" fmla="*/ 184150 w 492522"/>
                  <a:gd name="connsiteY6" fmla="*/ 120650 h 881460"/>
                  <a:gd name="connsiteX7" fmla="*/ 377031 w 492522"/>
                  <a:gd name="connsiteY7" fmla="*/ 23019 h 881460"/>
                  <a:gd name="connsiteX8" fmla="*/ 474663 w 492522"/>
                  <a:gd name="connsiteY8" fmla="*/ 258763 h 881460"/>
                  <a:gd name="connsiteX9" fmla="*/ 269875 w 492522"/>
                  <a:gd name="connsiteY9" fmla="*/ 608806 h 881460"/>
                  <a:gd name="connsiteX10" fmla="*/ 248444 w 492522"/>
                  <a:gd name="connsiteY10" fmla="*/ 880269 h 88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2522" h="881460">
                    <a:moveTo>
                      <a:pt x="248444" y="880269"/>
                    </a:moveTo>
                    <a:cubicBezTo>
                      <a:pt x="238125" y="879079"/>
                      <a:pt x="246857" y="702866"/>
                      <a:pt x="207963" y="601663"/>
                    </a:cubicBezTo>
                    <a:cubicBezTo>
                      <a:pt x="169069" y="500460"/>
                      <a:pt x="30162" y="364331"/>
                      <a:pt x="15081" y="273050"/>
                    </a:cubicBezTo>
                    <a:cubicBezTo>
                      <a:pt x="0" y="181769"/>
                      <a:pt x="66675" y="72628"/>
                      <a:pt x="117475" y="53975"/>
                    </a:cubicBezTo>
                    <a:cubicBezTo>
                      <a:pt x="168275" y="35322"/>
                      <a:pt x="305594" y="119062"/>
                      <a:pt x="319881" y="161131"/>
                    </a:cubicBezTo>
                    <a:cubicBezTo>
                      <a:pt x="334168" y="203200"/>
                      <a:pt x="225822" y="313135"/>
                      <a:pt x="203200" y="306388"/>
                    </a:cubicBezTo>
                    <a:cubicBezTo>
                      <a:pt x="180578" y="299641"/>
                      <a:pt x="155178" y="167878"/>
                      <a:pt x="184150" y="120650"/>
                    </a:cubicBezTo>
                    <a:cubicBezTo>
                      <a:pt x="213122" y="73422"/>
                      <a:pt x="328612" y="0"/>
                      <a:pt x="377031" y="23019"/>
                    </a:cubicBezTo>
                    <a:cubicBezTo>
                      <a:pt x="425450" y="46038"/>
                      <a:pt x="492522" y="161132"/>
                      <a:pt x="474663" y="258763"/>
                    </a:cubicBezTo>
                    <a:cubicBezTo>
                      <a:pt x="456804" y="356394"/>
                      <a:pt x="306784" y="505222"/>
                      <a:pt x="269875" y="608806"/>
                    </a:cubicBezTo>
                    <a:cubicBezTo>
                      <a:pt x="232966" y="712390"/>
                      <a:pt x="258763" y="881460"/>
                      <a:pt x="248444" y="880269"/>
                    </a:cubicBez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/>
              <p:nvPr/>
            </p:nvCxnSpPr>
            <p:spPr bwMode="gray">
              <a:xfrm rot="10800000" flipV="1">
                <a:off x="3130251" y="3014791"/>
                <a:ext cx="143673" cy="651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 bwMode="gray">
              <a:xfrm rot="16200000" flipV="1">
                <a:off x="3267839" y="2368849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 bwMode="gray">
              <a:xfrm rot="10800000">
                <a:off x="3090931" y="2694261"/>
                <a:ext cx="213475" cy="71741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 bwMode="gray">
              <a:xfrm rot="16200000" flipV="1">
                <a:off x="3612322" y="2325658"/>
                <a:ext cx="189834" cy="2352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 rot="5400000">
                <a:off x="3997289" y="2391260"/>
                <a:ext cx="142876" cy="142876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 bwMode="gray">
              <a:xfrm>
                <a:off x="4116083" y="2943769"/>
                <a:ext cx="203491" cy="7246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 bwMode="gray">
              <a:xfrm flipV="1">
                <a:off x="4092992" y="2696399"/>
                <a:ext cx="236043" cy="30753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Donut 15"/>
            <p:cNvSpPr/>
            <p:nvPr/>
          </p:nvSpPr>
          <p:spPr bwMode="gray">
            <a:xfrm>
              <a:off x="5072066" y="3063147"/>
              <a:ext cx="1244108" cy="1265102"/>
            </a:xfrm>
            <a:prstGeom prst="donut">
              <a:avLst>
                <a:gd name="adj" fmla="val 12913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6"/>
            <p:cNvSpPr/>
            <p:nvPr/>
          </p:nvSpPr>
          <p:spPr bwMode="gray">
            <a:xfrm>
              <a:off x="1428720" y="2162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hord 24"/>
            <p:cNvSpPr/>
            <p:nvPr/>
          </p:nvSpPr>
          <p:spPr bwMode="gray">
            <a:xfrm>
              <a:off x="2285984" y="1552421"/>
              <a:ext cx="1733536" cy="1939353"/>
            </a:xfrm>
            <a:prstGeom prst="chord">
              <a:avLst>
                <a:gd name="adj1" fmla="val 8622354"/>
                <a:gd name="adj2" fmla="val 2119521"/>
              </a:avLst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 bwMode="gray">
            <a:xfrm>
              <a:off x="2343120" y="38384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 bwMode="gray">
            <a:xfrm>
              <a:off x="2114520" y="1704822"/>
              <a:ext cx="457200" cy="457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 bwMode="gray">
            <a:xfrm>
              <a:off x="7905720" y="1781022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 bwMode="gray">
            <a:xfrm>
              <a:off x="6686520" y="2771622"/>
              <a:ext cx="6858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onut 29"/>
            <p:cNvSpPr/>
            <p:nvPr/>
          </p:nvSpPr>
          <p:spPr bwMode="gray">
            <a:xfrm>
              <a:off x="285720" y="2390622"/>
              <a:ext cx="2438400" cy="2479548"/>
            </a:xfrm>
            <a:prstGeom prst="donut">
              <a:avLst>
                <a:gd name="adj" fmla="val 9682"/>
              </a:avLst>
            </a:prstGeom>
            <a:noFill/>
            <a:ln w="762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gray">
            <a:xfrm>
              <a:off x="3028920" y="2085822"/>
              <a:ext cx="2590800" cy="2590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 bwMode="gray">
            <a:xfrm>
              <a:off x="5185317" y="2009621"/>
              <a:ext cx="1729803" cy="177742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 bwMode="gray">
            <a:xfrm>
              <a:off x="6229320" y="3228822"/>
              <a:ext cx="838200" cy="838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 bwMode="gray">
            <a:xfrm>
              <a:off x="7143720" y="23144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 bwMode="gray">
            <a:xfrm>
              <a:off x="438120" y="1781022"/>
              <a:ext cx="1295400" cy="1295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 bwMode="gray">
            <a:xfrm>
              <a:off x="590520" y="2771614"/>
              <a:ext cx="838208" cy="8382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nut 36"/>
            <p:cNvSpPr/>
            <p:nvPr/>
          </p:nvSpPr>
          <p:spPr bwMode="gray">
            <a:xfrm>
              <a:off x="6215074" y="1920139"/>
              <a:ext cx="768286" cy="801957"/>
            </a:xfrm>
            <a:prstGeom prst="donut">
              <a:avLst>
                <a:gd name="adj" fmla="val 10752"/>
              </a:avLst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 bwMode="gray">
            <a:xfrm>
              <a:off x="2038320" y="2847822"/>
              <a:ext cx="12192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 bwMode="gray">
            <a:xfrm>
              <a:off x="1047720" y="2924022"/>
              <a:ext cx="1143000" cy="1143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 bwMode="gray">
            <a:xfrm>
              <a:off x="6991320" y="3000222"/>
              <a:ext cx="1143000" cy="12192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gray">
            <a:xfrm>
              <a:off x="4927570" y="2600172"/>
              <a:ext cx="260350" cy="214313"/>
            </a:xfrm>
            <a:custGeom>
              <a:avLst/>
              <a:gdLst/>
              <a:ahLst/>
              <a:cxnLst>
                <a:cxn ang="0">
                  <a:pos x="164" y="72"/>
                </a:cxn>
                <a:cxn ang="0">
                  <a:pos x="161" y="58"/>
                </a:cxn>
                <a:cxn ang="0">
                  <a:pos x="156" y="44"/>
                </a:cxn>
                <a:cxn ang="0">
                  <a:pos x="148" y="32"/>
                </a:cxn>
                <a:cxn ang="0">
                  <a:pos x="138" y="20"/>
                </a:cxn>
                <a:cxn ang="0">
                  <a:pos x="123" y="12"/>
                </a:cxn>
                <a:cxn ang="0">
                  <a:pos x="108" y="6"/>
                </a:cxn>
                <a:cxn ang="0">
                  <a:pos x="91" y="2"/>
                </a:cxn>
                <a:cxn ang="0">
                  <a:pos x="73" y="0"/>
                </a:cxn>
                <a:cxn ang="0">
                  <a:pos x="50" y="2"/>
                </a:cxn>
                <a:cxn ang="0">
                  <a:pos x="30" y="8"/>
                </a:cxn>
                <a:cxn ang="0">
                  <a:pos x="13" y="18"/>
                </a:cxn>
                <a:cxn ang="0">
                  <a:pos x="0" y="30"/>
                </a:cxn>
                <a:cxn ang="0">
                  <a:pos x="10" y="26"/>
                </a:cxn>
                <a:cxn ang="0">
                  <a:pos x="20" y="24"/>
                </a:cxn>
                <a:cxn ang="0">
                  <a:pos x="33" y="22"/>
                </a:cxn>
                <a:cxn ang="0">
                  <a:pos x="43" y="22"/>
                </a:cxn>
                <a:cxn ang="0">
                  <a:pos x="60" y="24"/>
                </a:cxn>
                <a:cxn ang="0">
                  <a:pos x="78" y="28"/>
                </a:cxn>
                <a:cxn ang="0">
                  <a:pos x="93" y="34"/>
                </a:cxn>
                <a:cxn ang="0">
                  <a:pos x="108" y="42"/>
                </a:cxn>
                <a:cxn ang="0">
                  <a:pos x="118" y="54"/>
                </a:cxn>
                <a:cxn ang="0">
                  <a:pos x="126" y="66"/>
                </a:cxn>
                <a:cxn ang="0">
                  <a:pos x="131" y="79"/>
                </a:cxn>
                <a:cxn ang="0">
                  <a:pos x="133" y="93"/>
                </a:cxn>
                <a:cxn ang="0">
                  <a:pos x="131" y="105"/>
                </a:cxn>
                <a:cxn ang="0">
                  <a:pos x="128" y="115"/>
                </a:cxn>
                <a:cxn ang="0">
                  <a:pos x="123" y="125"/>
                </a:cxn>
                <a:cxn ang="0">
                  <a:pos x="116" y="135"/>
                </a:cxn>
                <a:cxn ang="0">
                  <a:pos x="136" y="123"/>
                </a:cxn>
                <a:cxn ang="0">
                  <a:pos x="151" y="109"/>
                </a:cxn>
                <a:cxn ang="0">
                  <a:pos x="161" y="91"/>
                </a:cxn>
                <a:cxn ang="0">
                  <a:pos x="164" y="72"/>
                </a:cxn>
              </a:cxnLst>
              <a:rect l="0" t="0" r="r" b="b"/>
              <a:pathLst>
                <a:path w="164" h="135">
                  <a:moveTo>
                    <a:pt x="164" y="72"/>
                  </a:moveTo>
                  <a:lnTo>
                    <a:pt x="161" y="58"/>
                  </a:lnTo>
                  <a:lnTo>
                    <a:pt x="156" y="44"/>
                  </a:lnTo>
                  <a:lnTo>
                    <a:pt x="148" y="32"/>
                  </a:lnTo>
                  <a:lnTo>
                    <a:pt x="138" y="20"/>
                  </a:lnTo>
                  <a:lnTo>
                    <a:pt x="123" y="12"/>
                  </a:lnTo>
                  <a:lnTo>
                    <a:pt x="108" y="6"/>
                  </a:lnTo>
                  <a:lnTo>
                    <a:pt x="91" y="2"/>
                  </a:lnTo>
                  <a:lnTo>
                    <a:pt x="73" y="0"/>
                  </a:lnTo>
                  <a:lnTo>
                    <a:pt x="50" y="2"/>
                  </a:lnTo>
                  <a:lnTo>
                    <a:pt x="30" y="8"/>
                  </a:lnTo>
                  <a:lnTo>
                    <a:pt x="13" y="18"/>
                  </a:lnTo>
                  <a:lnTo>
                    <a:pt x="0" y="30"/>
                  </a:lnTo>
                  <a:lnTo>
                    <a:pt x="10" y="26"/>
                  </a:lnTo>
                  <a:lnTo>
                    <a:pt x="20" y="24"/>
                  </a:lnTo>
                  <a:lnTo>
                    <a:pt x="33" y="22"/>
                  </a:lnTo>
                  <a:lnTo>
                    <a:pt x="43" y="22"/>
                  </a:lnTo>
                  <a:lnTo>
                    <a:pt x="60" y="24"/>
                  </a:lnTo>
                  <a:lnTo>
                    <a:pt x="78" y="28"/>
                  </a:lnTo>
                  <a:lnTo>
                    <a:pt x="93" y="34"/>
                  </a:lnTo>
                  <a:lnTo>
                    <a:pt x="108" y="42"/>
                  </a:lnTo>
                  <a:lnTo>
                    <a:pt x="118" y="54"/>
                  </a:lnTo>
                  <a:lnTo>
                    <a:pt x="126" y="66"/>
                  </a:lnTo>
                  <a:lnTo>
                    <a:pt x="131" y="79"/>
                  </a:lnTo>
                  <a:lnTo>
                    <a:pt x="133" y="93"/>
                  </a:lnTo>
                  <a:lnTo>
                    <a:pt x="131" y="105"/>
                  </a:lnTo>
                  <a:lnTo>
                    <a:pt x="128" y="115"/>
                  </a:lnTo>
                  <a:lnTo>
                    <a:pt x="123" y="125"/>
                  </a:lnTo>
                  <a:lnTo>
                    <a:pt x="116" y="135"/>
                  </a:lnTo>
                  <a:lnTo>
                    <a:pt x="136" y="123"/>
                  </a:lnTo>
                  <a:lnTo>
                    <a:pt x="151" y="109"/>
                  </a:lnTo>
                  <a:lnTo>
                    <a:pt x="161" y="91"/>
                  </a:lnTo>
                  <a:lnTo>
                    <a:pt x="164" y="7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1"/>
            <p:cNvSpPr/>
            <p:nvPr/>
          </p:nvSpPr>
          <p:spPr bwMode="gray">
            <a:xfrm>
              <a:off x="5391120" y="3305022"/>
              <a:ext cx="647730" cy="7286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1"/>
            <p:cNvSpPr/>
            <p:nvPr/>
          </p:nvSpPr>
          <p:spPr bwMode="gray">
            <a:xfrm>
              <a:off x="548117" y="1714650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2"/>
            <p:cNvSpPr/>
            <p:nvPr/>
          </p:nvSpPr>
          <p:spPr bwMode="gray">
            <a:xfrm>
              <a:off x="7918080" y="3939727"/>
              <a:ext cx="228600" cy="228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189"/>
            <p:cNvGrpSpPr/>
            <p:nvPr/>
          </p:nvGrpSpPr>
          <p:grpSpPr bwMode="gray">
            <a:xfrm rot="21443857">
              <a:off x="8156683" y="3290239"/>
              <a:ext cx="575929" cy="576123"/>
              <a:chOff x="3500430" y="1714488"/>
              <a:chExt cx="2357454" cy="2358248"/>
            </a:xfrm>
            <a:solidFill>
              <a:schemeClr val="tx2"/>
            </a:solidFill>
            <a:effectLst/>
          </p:grpSpPr>
          <p:sp>
            <p:nvSpPr>
              <p:cNvPr id="56" name="Oval 55"/>
              <p:cNvSpPr/>
              <p:nvPr/>
            </p:nvSpPr>
            <p:spPr bwMode="gray">
              <a:xfrm>
                <a:off x="3500430" y="1714488"/>
                <a:ext cx="2357454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 bwMode="gray">
              <a:xfrm>
                <a:off x="4071934" y="1714488"/>
                <a:ext cx="1214446" cy="235745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0"/>
                <a:endCxn id="57" idx="4"/>
              </p:cNvCxnSpPr>
              <p:nvPr/>
            </p:nvCxnSpPr>
            <p:spPr bwMode="gray">
              <a:xfrm rot="162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6" idx="2"/>
                <a:endCxn id="56" idx="6"/>
              </p:cNvCxnSpPr>
              <p:nvPr/>
            </p:nvCxnSpPr>
            <p:spPr bwMode="gray">
              <a:xfrm rot="10800000" flipH="1">
                <a:off x="3500430" y="2893215"/>
                <a:ext cx="2357454" cy="1588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/>
              <p:cNvSpPr/>
              <p:nvPr/>
            </p:nvSpPr>
            <p:spPr bwMode="gray">
              <a:xfrm>
                <a:off x="3790276" y="3436537"/>
                <a:ext cx="1736318" cy="261258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 bwMode="gray">
              <a:xfrm flipV="1">
                <a:off x="3791004" y="2085373"/>
                <a:ext cx="1736318" cy="296085"/>
              </a:xfrm>
              <a:custGeom>
                <a:avLst/>
                <a:gdLst>
                  <a:gd name="connsiteX0" fmla="*/ 0 w 1758461"/>
                  <a:gd name="connsiteY0" fmla="*/ 170821 h 231111"/>
                  <a:gd name="connsiteX1" fmla="*/ 914400 w 1758461"/>
                  <a:gd name="connsiteY1" fmla="*/ 10048 h 231111"/>
                  <a:gd name="connsiteX2" fmla="*/ 1758461 w 1758461"/>
                  <a:gd name="connsiteY2" fmla="*/ 231111 h 231111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07847 h 223706"/>
                  <a:gd name="connsiteX1" fmla="*/ 892257 w 1736318"/>
                  <a:gd name="connsiteY1" fmla="*/ 2643 h 223706"/>
                  <a:gd name="connsiteX2" fmla="*/ 1736318 w 1736318"/>
                  <a:gd name="connsiteY2" fmla="*/ 223706 h 223706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28413 h 244272"/>
                  <a:gd name="connsiteX1" fmla="*/ 857564 w 1736318"/>
                  <a:gd name="connsiteY1" fmla="*/ 2643 h 244272"/>
                  <a:gd name="connsiteX2" fmla="*/ 1736318 w 1736318"/>
                  <a:gd name="connsiteY2" fmla="*/ 244272 h 244272"/>
                  <a:gd name="connsiteX0" fmla="*/ 0 w 1736318"/>
                  <a:gd name="connsiteY0" fmla="*/ 213602 h 229461"/>
                  <a:gd name="connsiteX1" fmla="*/ 894309 w 1736318"/>
                  <a:gd name="connsiteY1" fmla="*/ 2643 h 229461"/>
                  <a:gd name="connsiteX2" fmla="*/ 1736318 w 1736318"/>
                  <a:gd name="connsiteY2" fmla="*/ 229461 h 22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6318" h="229461">
                    <a:moveTo>
                      <a:pt x="0" y="213602"/>
                    </a:moveTo>
                    <a:cubicBezTo>
                      <a:pt x="272756" y="93577"/>
                      <a:pt x="604923" y="0"/>
                      <a:pt x="894309" y="2643"/>
                    </a:cubicBezTo>
                    <a:cubicBezTo>
                      <a:pt x="1183695" y="5286"/>
                      <a:pt x="1495313" y="122101"/>
                      <a:pt x="1736318" y="229461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38"/>
            <p:cNvSpPr/>
            <p:nvPr/>
          </p:nvSpPr>
          <p:spPr bwMode="gray">
            <a:xfrm>
              <a:off x="6715140" y="2491643"/>
              <a:ext cx="609600" cy="685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>
              <a:spLocks/>
            </p:cNvSpPr>
            <p:nvPr/>
          </p:nvSpPr>
          <p:spPr bwMode="gray">
            <a:xfrm>
              <a:off x="3071802" y="991445"/>
              <a:ext cx="914737" cy="757555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8" name="Group 196"/>
            <p:cNvGrpSpPr/>
            <p:nvPr/>
          </p:nvGrpSpPr>
          <p:grpSpPr bwMode="gray">
            <a:xfrm>
              <a:off x="6635727" y="4002103"/>
              <a:ext cx="886799" cy="632678"/>
              <a:chOff x="849116" y="1364258"/>
              <a:chExt cx="5156249" cy="3678677"/>
            </a:xfrm>
            <a:solidFill>
              <a:schemeClr val="tx2"/>
            </a:solidFill>
            <a:effectLst/>
          </p:grpSpPr>
          <p:sp>
            <p:nvSpPr>
              <p:cNvPr id="52" name="Freeform 5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54" name="Freeform 53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 bwMode="gray">
              <a:xfrm rot="16950252">
                <a:off x="1458422" y="754952"/>
                <a:ext cx="1568382" cy="2786994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700345"/>
                  <a:gd name="connsiteY0" fmla="*/ 2874598 h 2874598"/>
                  <a:gd name="connsiteX1" fmla="*/ 1033070 w 1700345"/>
                  <a:gd name="connsiteY1" fmla="*/ 1350117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  <a:gd name="connsiteX0" fmla="*/ 0 w 1700345"/>
                  <a:gd name="connsiteY0" fmla="*/ 2874598 h 2874598"/>
                  <a:gd name="connsiteX1" fmla="*/ 723847 w 1700345"/>
                  <a:gd name="connsiteY1" fmla="*/ 1431590 h 2874598"/>
                  <a:gd name="connsiteX2" fmla="*/ 870377 w 1700345"/>
                  <a:gd name="connsiteY2" fmla="*/ 312162 h 2874598"/>
                  <a:gd name="connsiteX3" fmla="*/ 1700345 w 1700345"/>
                  <a:gd name="connsiteY3" fmla="*/ 0 h 287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00345" h="2874598">
                    <a:moveTo>
                      <a:pt x="0" y="2874598"/>
                    </a:moveTo>
                    <a:cubicBezTo>
                      <a:pt x="35169" y="2603292"/>
                      <a:pt x="578784" y="1858663"/>
                      <a:pt x="723847" y="1431590"/>
                    </a:cubicBezTo>
                    <a:cubicBezTo>
                      <a:pt x="868910" y="1004517"/>
                      <a:pt x="756496" y="447815"/>
                      <a:pt x="870377" y="312162"/>
                    </a:cubicBezTo>
                    <a:cubicBezTo>
                      <a:pt x="1147033" y="208108"/>
                      <a:pt x="1620139" y="512318"/>
                      <a:pt x="170034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grpSp>
          <p:nvGrpSpPr>
            <p:cNvPr id="49" name="Group 93"/>
            <p:cNvGrpSpPr/>
            <p:nvPr/>
          </p:nvGrpSpPr>
          <p:grpSpPr bwMode="gray">
            <a:xfrm>
              <a:off x="7178127" y="1745054"/>
              <a:ext cx="945549" cy="721910"/>
              <a:chOff x="7178127" y="1745054"/>
              <a:chExt cx="945549" cy="721910"/>
            </a:xfrm>
          </p:grpSpPr>
          <p:sp>
            <p:nvSpPr>
              <p:cNvPr id="50" name="Freeform 42"/>
              <p:cNvSpPr/>
              <p:nvPr/>
            </p:nvSpPr>
            <p:spPr bwMode="gray">
              <a:xfrm rot="19892593">
                <a:off x="7202962" y="1745054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 bwMode="gray">
              <a:xfrm rot="19892593">
                <a:off x="7178127" y="1770853"/>
                <a:ext cx="945549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85800" y="2414016"/>
            <a:ext cx="7772400" cy="147002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444752" y="5870448"/>
            <a:ext cx="64008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6"/>
          <p:cNvGrpSpPr/>
          <p:nvPr/>
        </p:nvGrpSpPr>
        <p:grpSpPr bwMode="gray">
          <a:xfrm rot="314262">
            <a:off x="679307" y="732603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7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50"/>
          <p:cNvGrpSpPr/>
          <p:nvPr/>
        </p:nvGrpSpPr>
        <p:grpSpPr bwMode="gray">
          <a:xfrm rot="2127411">
            <a:off x="5761043" y="5763522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30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 102"/>
          <p:cNvSpPr>
            <a:spLocks/>
          </p:cNvSpPr>
          <p:nvPr/>
        </p:nvSpPr>
        <p:spPr bwMode="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8"/>
          <p:cNvGrpSpPr/>
          <p:nvPr/>
        </p:nvGrpSpPr>
        <p:grpSpPr bwMode="gray">
          <a:xfrm rot="2704937">
            <a:off x="3182551" y="720185"/>
            <a:ext cx="521671" cy="731084"/>
            <a:chOff x="3090931" y="2231917"/>
            <a:chExt cx="1238104" cy="1735114"/>
          </a:xfrm>
          <a:effectLst/>
        </p:grpSpPr>
        <p:sp>
          <p:nvSpPr>
            <p:cNvPr id="34" name="Freeform 83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84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85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86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87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88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89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90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91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92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93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94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9"/>
          <p:cNvGrpSpPr/>
          <p:nvPr/>
        </p:nvGrpSpPr>
        <p:grpSpPr bwMode="gray">
          <a:xfrm rot="19651015" flipH="1">
            <a:off x="893176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7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Freeform 102"/>
          <p:cNvSpPr>
            <a:spLocks/>
          </p:cNvSpPr>
          <p:nvPr/>
        </p:nvSpPr>
        <p:spPr bwMode="gray">
          <a:xfrm>
            <a:off x="5715008" y="2071678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6858000" y="0"/>
            <a:ext cx="2286000" cy="68397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7"/>
          <p:cNvGrpSpPr/>
          <p:nvPr/>
        </p:nvGrpSpPr>
        <p:grpSpPr bwMode="gray">
          <a:xfrm rot="16200000">
            <a:off x="6601968" y="164592"/>
            <a:ext cx="484632" cy="512064"/>
            <a:chOff x="457200" y="859536"/>
            <a:chExt cx="550696" cy="610876"/>
          </a:xfrm>
        </p:grpSpPr>
        <p:grpSp>
          <p:nvGrpSpPr>
            <p:cNvPr id="1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16"/>
          <p:cNvGrpSpPr/>
          <p:nvPr/>
        </p:nvGrpSpPr>
        <p:grpSpPr bwMode="gray">
          <a:xfrm rot="16200000">
            <a:off x="6601968" y="6163056"/>
            <a:ext cx="484632" cy="512064"/>
            <a:chOff x="457200" y="859536"/>
            <a:chExt cx="550696" cy="610876"/>
          </a:xfrm>
        </p:grpSpPr>
        <p:grpSp>
          <p:nvGrpSpPr>
            <p:cNvPr id="33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6940296" y="685800"/>
            <a:ext cx="2057400" cy="5413248"/>
          </a:xfrm>
        </p:spPr>
        <p:txBody>
          <a:bodyPr vert="eaVert"/>
          <a:lstStyle>
            <a:lvl1pPr>
              <a:defR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265176" y="457200"/>
            <a:ext cx="6245352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7162800" y="6419088"/>
            <a:ext cx="1527048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8"/>
          <p:cNvGrpSpPr/>
          <p:nvPr/>
        </p:nvGrpSpPr>
        <p:grpSpPr bwMode="invGray">
          <a:xfrm rot="1221911">
            <a:off x="159166" y="4955240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206"/>
          <p:cNvGrpSpPr/>
          <p:nvPr/>
        </p:nvGrpSpPr>
        <p:grpSpPr bwMode="invGray">
          <a:xfrm rot="314262">
            <a:off x="536430" y="201848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50"/>
          <p:cNvGrpSpPr/>
          <p:nvPr/>
        </p:nvGrpSpPr>
        <p:grpSpPr bwMode="inv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invGray">
          <a:xfrm flipH="1">
            <a:off x="2714612" y="5357826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98"/>
          <p:cNvGrpSpPr/>
          <p:nvPr/>
        </p:nvGrpSpPr>
        <p:grpSpPr bwMode="invGray">
          <a:xfrm rot="2704937">
            <a:off x="8130254" y="2967613"/>
            <a:ext cx="521671" cy="731084"/>
            <a:chOff x="3090931" y="2231917"/>
            <a:chExt cx="1238104" cy="1735114"/>
          </a:xfrm>
          <a:effectLst/>
        </p:grpSpPr>
        <p:sp>
          <p:nvSpPr>
            <p:cNvPr id="28" name="Freeform 83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84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85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86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87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88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89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90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91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92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93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94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289"/>
          <p:cNvGrpSpPr/>
          <p:nvPr/>
        </p:nvGrpSpPr>
        <p:grpSpPr bwMode="invGray">
          <a:xfrm rot="19651015" flipH="1">
            <a:off x="1393241" y="3670103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41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98"/>
          <p:cNvGrpSpPr/>
          <p:nvPr/>
        </p:nvGrpSpPr>
        <p:grpSpPr bwMode="gray">
          <a:xfrm rot="21125883">
            <a:off x="3333893" y="1461124"/>
            <a:ext cx="521671" cy="731084"/>
            <a:chOff x="3090931" y="2231917"/>
            <a:chExt cx="1238104" cy="1735114"/>
          </a:xfrm>
          <a:effectLst/>
        </p:grpSpPr>
        <p:sp>
          <p:nvSpPr>
            <p:cNvPr id="44" name="Freeform 99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100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101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2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103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104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5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6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8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9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0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Freeform 102"/>
          <p:cNvSpPr>
            <a:spLocks/>
          </p:cNvSpPr>
          <p:nvPr/>
        </p:nvSpPr>
        <p:spPr bwMode="invGray">
          <a:xfrm>
            <a:off x="6143636" y="200024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gray"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2"/>
          <p:cNvGrpSpPr/>
          <p:nvPr/>
        </p:nvGrpSpPr>
        <p:grpSpPr bwMode="gray">
          <a:xfrm>
            <a:off x="438150" y="3127248"/>
            <a:ext cx="550696" cy="610876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9" name="Oval 3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6" name="Oval 3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1"/>
          <p:cNvGrpSpPr/>
          <p:nvPr/>
        </p:nvGrpSpPr>
        <p:grpSpPr bwMode="gray">
          <a:xfrm>
            <a:off x="8156448" y="3127248"/>
            <a:ext cx="550696" cy="610876"/>
            <a:chOff x="457200" y="859536"/>
            <a:chExt cx="550696" cy="610876"/>
          </a:xfrm>
        </p:grpSpPr>
        <p:grpSp>
          <p:nvGrpSpPr>
            <p:cNvPr id="27" name="Group 42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8" name="Oval 4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43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5" name="Oval 4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5285232"/>
            <a:ext cx="7772400" cy="859536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33" name="Group 98"/>
          <p:cNvGrpSpPr/>
          <p:nvPr/>
        </p:nvGrpSpPr>
        <p:grpSpPr bwMode="gray">
          <a:xfrm rot="1221911">
            <a:off x="5016918" y="3740793"/>
            <a:ext cx="748678" cy="1049218"/>
            <a:chOff x="3090931" y="2231917"/>
            <a:chExt cx="1238104" cy="1735114"/>
          </a:xfrm>
          <a:effectLst/>
        </p:grpSpPr>
        <p:sp>
          <p:nvSpPr>
            <p:cNvPr id="8" name="Freeform 60"/>
            <p:cNvSpPr/>
            <p:nvPr/>
          </p:nvSpPr>
          <p:spPr bwMode="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61"/>
            <p:cNvSpPr/>
            <p:nvPr/>
          </p:nvSpPr>
          <p:spPr bwMode="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2"/>
            <p:cNvSpPr/>
            <p:nvPr/>
          </p:nvSpPr>
          <p:spPr bwMode="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3"/>
            <p:cNvSpPr/>
            <p:nvPr/>
          </p:nvSpPr>
          <p:spPr bwMode="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4"/>
            <p:cNvSpPr/>
            <p:nvPr/>
          </p:nvSpPr>
          <p:spPr bwMode="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65"/>
            <p:cNvCxnSpPr/>
            <p:nvPr/>
          </p:nvCxnSpPr>
          <p:spPr bwMode="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66"/>
            <p:cNvCxnSpPr/>
            <p:nvPr/>
          </p:nvCxnSpPr>
          <p:spPr bwMode="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7"/>
            <p:cNvCxnSpPr/>
            <p:nvPr/>
          </p:nvCxnSpPr>
          <p:spPr bwMode="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8"/>
            <p:cNvCxnSpPr/>
            <p:nvPr/>
          </p:nvCxnSpPr>
          <p:spPr bwMode="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9"/>
            <p:cNvCxnSpPr/>
            <p:nvPr/>
          </p:nvCxnSpPr>
          <p:spPr bwMode="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70"/>
            <p:cNvCxnSpPr/>
            <p:nvPr/>
          </p:nvCxnSpPr>
          <p:spPr bwMode="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1"/>
            <p:cNvCxnSpPr/>
            <p:nvPr/>
          </p:nvCxnSpPr>
          <p:spPr bwMode="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206"/>
          <p:cNvGrpSpPr/>
          <p:nvPr/>
        </p:nvGrpSpPr>
        <p:grpSpPr bwMode="gray">
          <a:xfrm rot="314262">
            <a:off x="1679437" y="2375675"/>
            <a:ext cx="437125" cy="817394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1" name="Freeform 73"/>
            <p:cNvSpPr/>
            <p:nvPr/>
          </p:nvSpPr>
          <p:spPr bwMode="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74"/>
            <p:cNvSpPr/>
            <p:nvPr/>
          </p:nvSpPr>
          <p:spPr bwMode="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250"/>
          <p:cNvGrpSpPr/>
          <p:nvPr/>
        </p:nvGrpSpPr>
        <p:grpSpPr bwMode="gray">
          <a:xfrm rot="2127411">
            <a:off x="7929586" y="5214950"/>
            <a:ext cx="879161" cy="686073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4" name="Freeform 7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Freeform 102"/>
          <p:cNvSpPr>
            <a:spLocks/>
          </p:cNvSpPr>
          <p:nvPr/>
        </p:nvSpPr>
        <p:spPr bwMode="gray">
          <a:xfrm flipH="1">
            <a:off x="1071538" y="4929198"/>
            <a:ext cx="1214446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289"/>
          <p:cNvGrpSpPr/>
          <p:nvPr/>
        </p:nvGrpSpPr>
        <p:grpSpPr bwMode="gray">
          <a:xfrm rot="19651015" flipH="1">
            <a:off x="964614" y="169666"/>
            <a:ext cx="817739" cy="638141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8" name="Freeform 96"/>
            <p:cNvSpPr/>
            <p:nvPr/>
          </p:nvSpPr>
          <p:spPr bwMode="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97"/>
            <p:cNvSpPr/>
            <p:nvPr/>
          </p:nvSpPr>
          <p:spPr bwMode="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102"/>
          <p:cNvSpPr>
            <a:spLocks/>
          </p:cNvSpPr>
          <p:nvPr/>
        </p:nvSpPr>
        <p:spPr bwMode="gray">
          <a:xfrm>
            <a:off x="7286644" y="142852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 bwMode="gray">
          <a:xfrm>
            <a:off x="457200" y="1755648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43" name="Group 95"/>
          <p:cNvGrpSpPr/>
          <p:nvPr/>
        </p:nvGrpSpPr>
        <p:grpSpPr bwMode="gray">
          <a:xfrm rot="2633846">
            <a:off x="4453128" y="4416552"/>
            <a:ext cx="512825" cy="882920"/>
            <a:chOff x="3426488" y="1748413"/>
            <a:chExt cx="1416817" cy="4137538"/>
          </a:xfrm>
          <a:solidFill>
            <a:schemeClr val="tx2"/>
          </a:solidFill>
          <a:effectLst/>
        </p:grpSpPr>
        <p:sp>
          <p:nvSpPr>
            <p:cNvPr id="53" name="Freeform 52"/>
            <p:cNvSpPr/>
            <p:nvPr/>
          </p:nvSpPr>
          <p:spPr bwMode="gray">
            <a:xfrm>
              <a:off x="4327187" y="2069960"/>
              <a:ext cx="516118" cy="2839624"/>
            </a:xfrm>
            <a:custGeom>
              <a:avLst/>
              <a:gdLst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472272 w 512465"/>
                <a:gd name="connsiteY2" fmla="*/ 2421653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68490 w 512465"/>
                <a:gd name="connsiteY2" fmla="*/ 2533276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225582 w 512465"/>
                <a:gd name="connsiteY2" fmla="*/ 246121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0725 w 512465"/>
                <a:gd name="connsiteY0" fmla="*/ 381838 h 2893926"/>
                <a:gd name="connsiteX1" fmla="*/ 0 w 512465"/>
                <a:gd name="connsiteY1" fmla="*/ 2893926 h 2893926"/>
                <a:gd name="connsiteX2" fmla="*/ 343388 w 512465"/>
                <a:gd name="connsiteY2" fmla="*/ 2519101 h 2893926"/>
                <a:gd name="connsiteX3" fmla="*/ 512465 w 512465"/>
                <a:gd name="connsiteY3" fmla="*/ 0 h 2893926"/>
                <a:gd name="connsiteX4" fmla="*/ 150725 w 512465"/>
                <a:gd name="connsiteY4" fmla="*/ 381838 h 2893926"/>
                <a:gd name="connsiteX0" fmla="*/ 154378 w 516118"/>
                <a:gd name="connsiteY0" fmla="*/ 381838 h 2874074"/>
                <a:gd name="connsiteX1" fmla="*/ 0 w 516118"/>
                <a:gd name="connsiteY1" fmla="*/ 2874074 h 2874074"/>
                <a:gd name="connsiteX2" fmla="*/ 347041 w 516118"/>
                <a:gd name="connsiteY2" fmla="*/ 2519101 h 2874074"/>
                <a:gd name="connsiteX3" fmla="*/ 516118 w 516118"/>
                <a:gd name="connsiteY3" fmla="*/ 0 h 2874074"/>
                <a:gd name="connsiteX4" fmla="*/ 154378 w 516118"/>
                <a:gd name="connsiteY4" fmla="*/ 381838 h 287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118" h="2874074">
                  <a:moveTo>
                    <a:pt x="154378" y="381838"/>
                  </a:moveTo>
                  <a:lnTo>
                    <a:pt x="0" y="2874074"/>
                  </a:lnTo>
                  <a:lnTo>
                    <a:pt x="347041" y="2519101"/>
                  </a:lnTo>
                  <a:lnTo>
                    <a:pt x="516118" y="0"/>
                  </a:lnTo>
                  <a:lnTo>
                    <a:pt x="154378" y="381838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 bwMode="gray">
            <a:xfrm>
              <a:off x="3436537" y="2110154"/>
              <a:ext cx="428258" cy="2805339"/>
            </a:xfrm>
            <a:custGeom>
              <a:avLst/>
              <a:gdLst>
                <a:gd name="connsiteX0" fmla="*/ 0 w 422031"/>
                <a:gd name="connsiteY0" fmla="*/ 0 h 2793442"/>
                <a:gd name="connsiteX1" fmla="*/ 180871 w 422031"/>
                <a:gd name="connsiteY1" fmla="*/ 2411604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2031"/>
                <a:gd name="connsiteY0" fmla="*/ 0 h 2793442"/>
                <a:gd name="connsiteX1" fmla="*/ 180871 w 422031"/>
                <a:gd name="connsiteY1" fmla="*/ 2483018 h 2793442"/>
                <a:gd name="connsiteX2" fmla="*/ 422031 w 422031"/>
                <a:gd name="connsiteY2" fmla="*/ 2793442 h 2793442"/>
                <a:gd name="connsiteX3" fmla="*/ 301451 w 422031"/>
                <a:gd name="connsiteY3" fmla="*/ 341644 h 2793442"/>
                <a:gd name="connsiteX4" fmla="*/ 0 w 422031"/>
                <a:gd name="connsiteY4" fmla="*/ 0 h 2793442"/>
                <a:gd name="connsiteX0" fmla="*/ 0 w 423964"/>
                <a:gd name="connsiteY0" fmla="*/ 0 h 2798077"/>
                <a:gd name="connsiteX1" fmla="*/ 180871 w 423964"/>
                <a:gd name="connsiteY1" fmla="*/ 2483018 h 2798077"/>
                <a:gd name="connsiteX2" fmla="*/ 423964 w 423964"/>
                <a:gd name="connsiteY2" fmla="*/ 2798077 h 2798077"/>
                <a:gd name="connsiteX3" fmla="*/ 301451 w 423964"/>
                <a:gd name="connsiteY3" fmla="*/ 341644 h 2798077"/>
                <a:gd name="connsiteX4" fmla="*/ 0 w 423964"/>
                <a:gd name="connsiteY4" fmla="*/ 0 h 2798077"/>
                <a:gd name="connsiteX0" fmla="*/ 0 w 433937"/>
                <a:gd name="connsiteY0" fmla="*/ 0 h 2807630"/>
                <a:gd name="connsiteX1" fmla="*/ 180871 w 433937"/>
                <a:gd name="connsiteY1" fmla="*/ 2483018 h 2807630"/>
                <a:gd name="connsiteX2" fmla="*/ 433937 w 433937"/>
                <a:gd name="connsiteY2" fmla="*/ 2807630 h 2807630"/>
                <a:gd name="connsiteX3" fmla="*/ 301451 w 433937"/>
                <a:gd name="connsiteY3" fmla="*/ 341644 h 2807630"/>
                <a:gd name="connsiteX4" fmla="*/ 0 w 433937"/>
                <a:gd name="connsiteY4" fmla="*/ 0 h 2807630"/>
                <a:gd name="connsiteX0" fmla="*/ 0 w 428258"/>
                <a:gd name="connsiteY0" fmla="*/ 0 h 2784474"/>
                <a:gd name="connsiteX1" fmla="*/ 180871 w 428258"/>
                <a:gd name="connsiteY1" fmla="*/ 2483018 h 2784474"/>
                <a:gd name="connsiteX2" fmla="*/ 428258 w 428258"/>
                <a:gd name="connsiteY2" fmla="*/ 2784474 h 2784474"/>
                <a:gd name="connsiteX3" fmla="*/ 301451 w 428258"/>
                <a:gd name="connsiteY3" fmla="*/ 341644 h 2784474"/>
                <a:gd name="connsiteX4" fmla="*/ 0 w 428258"/>
                <a:gd name="connsiteY4" fmla="*/ 0 h 278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258" h="2784474">
                  <a:moveTo>
                    <a:pt x="0" y="0"/>
                  </a:moveTo>
                  <a:lnTo>
                    <a:pt x="180871" y="2483018"/>
                  </a:lnTo>
                  <a:lnTo>
                    <a:pt x="428258" y="2784474"/>
                  </a:lnTo>
                  <a:lnTo>
                    <a:pt x="301451" y="3416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 bwMode="gray">
            <a:xfrm>
              <a:off x="3426488" y="1748413"/>
              <a:ext cx="1416817" cy="723482"/>
            </a:xfrm>
            <a:custGeom>
              <a:avLst/>
              <a:gdLst>
                <a:gd name="connsiteX0" fmla="*/ 351692 w 1416817"/>
                <a:gd name="connsiteY0" fmla="*/ 0 h 723482"/>
                <a:gd name="connsiteX1" fmla="*/ 994787 w 1416817"/>
                <a:gd name="connsiteY1" fmla="*/ 0 h 723482"/>
                <a:gd name="connsiteX2" fmla="*/ 1416817 w 1416817"/>
                <a:gd name="connsiteY2" fmla="*/ 331596 h 723482"/>
                <a:gd name="connsiteX3" fmla="*/ 1045028 w 1416817"/>
                <a:gd name="connsiteY3" fmla="*/ 723482 h 723482"/>
                <a:gd name="connsiteX4" fmla="*/ 321547 w 1416817"/>
                <a:gd name="connsiteY4" fmla="*/ 723482 h 723482"/>
                <a:gd name="connsiteX5" fmla="*/ 0 w 1416817"/>
                <a:gd name="connsiteY5" fmla="*/ 361741 h 723482"/>
                <a:gd name="connsiteX6" fmla="*/ 351692 w 1416817"/>
                <a:gd name="connsiteY6" fmla="*/ 0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817" h="723482">
                  <a:moveTo>
                    <a:pt x="351692" y="0"/>
                  </a:moveTo>
                  <a:lnTo>
                    <a:pt x="994787" y="0"/>
                  </a:lnTo>
                  <a:lnTo>
                    <a:pt x="1416817" y="331596"/>
                  </a:lnTo>
                  <a:lnTo>
                    <a:pt x="1045028" y="723482"/>
                  </a:lnTo>
                  <a:lnTo>
                    <a:pt x="321547" y="723482"/>
                  </a:lnTo>
                  <a:lnTo>
                    <a:pt x="0" y="361741"/>
                  </a:lnTo>
                  <a:lnTo>
                    <a:pt x="351692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 bwMode="gray">
            <a:xfrm>
              <a:off x="3748035" y="2461846"/>
              <a:ext cx="723481" cy="2447972"/>
            </a:xfrm>
            <a:custGeom>
              <a:avLst/>
              <a:gdLst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2756 w 723481"/>
                <a:gd name="connsiteY2" fmla="*/ 2471895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71895"/>
                <a:gd name="connsiteX1" fmla="*/ 120580 w 723481"/>
                <a:gd name="connsiteY1" fmla="*/ 2471895 h 2471895"/>
                <a:gd name="connsiteX2" fmla="*/ 574419 w 723481"/>
                <a:gd name="connsiteY2" fmla="*/ 2446964 h 2471895"/>
                <a:gd name="connsiteX3" fmla="*/ 723481 w 723481"/>
                <a:gd name="connsiteY3" fmla="*/ 0 h 2471895"/>
                <a:gd name="connsiteX4" fmla="*/ 0 w 723481"/>
                <a:gd name="connsiteY4" fmla="*/ 10049 h 2471895"/>
                <a:gd name="connsiteX0" fmla="*/ 0 w 723481"/>
                <a:gd name="connsiteY0" fmla="*/ 10049 h 2447972"/>
                <a:gd name="connsiteX1" fmla="*/ 120580 w 723481"/>
                <a:gd name="connsiteY1" fmla="*/ 2447972 h 2447972"/>
                <a:gd name="connsiteX2" fmla="*/ 574419 w 723481"/>
                <a:gd name="connsiteY2" fmla="*/ 2446964 h 2447972"/>
                <a:gd name="connsiteX3" fmla="*/ 723481 w 723481"/>
                <a:gd name="connsiteY3" fmla="*/ 0 h 2447972"/>
                <a:gd name="connsiteX4" fmla="*/ 0 w 723481"/>
                <a:gd name="connsiteY4" fmla="*/ 10049 h 2447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481" h="2447972">
                  <a:moveTo>
                    <a:pt x="0" y="10049"/>
                  </a:moveTo>
                  <a:lnTo>
                    <a:pt x="120580" y="2447972"/>
                  </a:lnTo>
                  <a:lnTo>
                    <a:pt x="574419" y="2446964"/>
                  </a:lnTo>
                  <a:lnTo>
                    <a:pt x="723481" y="0"/>
                  </a:lnTo>
                  <a:lnTo>
                    <a:pt x="0" y="1004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 bwMode="gray">
            <a:xfrm>
              <a:off x="3620218" y="4557694"/>
              <a:ext cx="1053591" cy="939666"/>
            </a:xfrm>
            <a:custGeom>
              <a:avLst/>
              <a:gdLst>
                <a:gd name="connsiteX0" fmla="*/ 0 w 1065125"/>
                <a:gd name="connsiteY0" fmla="*/ 40193 h 854110"/>
                <a:gd name="connsiteX1" fmla="*/ 180870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65125"/>
                <a:gd name="connsiteY0" fmla="*/ 40193 h 854110"/>
                <a:gd name="connsiteX1" fmla="*/ 252276 w 1065125"/>
                <a:gd name="connsiteY1" fmla="*/ 854110 h 854110"/>
                <a:gd name="connsiteX2" fmla="*/ 703385 w 1065125"/>
                <a:gd name="connsiteY2" fmla="*/ 854110 h 854110"/>
                <a:gd name="connsiteX3" fmla="*/ 1065125 w 1065125"/>
                <a:gd name="connsiteY3" fmla="*/ 0 h 854110"/>
                <a:gd name="connsiteX4" fmla="*/ 693336 w 1065125"/>
                <a:gd name="connsiteY4" fmla="*/ 371789 h 854110"/>
                <a:gd name="connsiteX5" fmla="*/ 211015 w 1065125"/>
                <a:gd name="connsiteY5" fmla="*/ 351692 h 854110"/>
                <a:gd name="connsiteX6" fmla="*/ 0 w 1065125"/>
                <a:gd name="connsiteY6" fmla="*/ 40193 h 854110"/>
                <a:gd name="connsiteX0" fmla="*/ 0 w 1039207"/>
                <a:gd name="connsiteY0" fmla="*/ 34885 h 848802"/>
                <a:gd name="connsiteX1" fmla="*/ 252276 w 1039207"/>
                <a:gd name="connsiteY1" fmla="*/ 848802 h 848802"/>
                <a:gd name="connsiteX2" fmla="*/ 703385 w 1039207"/>
                <a:gd name="connsiteY2" fmla="*/ 848802 h 848802"/>
                <a:gd name="connsiteX3" fmla="*/ 1039207 w 1039207"/>
                <a:gd name="connsiteY3" fmla="*/ 0 h 848802"/>
                <a:gd name="connsiteX4" fmla="*/ 693336 w 1039207"/>
                <a:gd name="connsiteY4" fmla="*/ 366481 h 848802"/>
                <a:gd name="connsiteX5" fmla="*/ 211015 w 1039207"/>
                <a:gd name="connsiteY5" fmla="*/ 346384 h 848802"/>
                <a:gd name="connsiteX6" fmla="*/ 0 w 1039207"/>
                <a:gd name="connsiteY6" fmla="*/ 34885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20644 w 1048836"/>
                <a:gd name="connsiteY5" fmla="*/ 346384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66481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848802"/>
                <a:gd name="connsiteX1" fmla="*/ 261905 w 1048836"/>
                <a:gd name="connsiteY1" fmla="*/ 848802 h 848802"/>
                <a:gd name="connsiteX2" fmla="*/ 713014 w 1048836"/>
                <a:gd name="connsiteY2" fmla="*/ 848802 h 848802"/>
                <a:gd name="connsiteX3" fmla="*/ 1048836 w 1048836"/>
                <a:gd name="connsiteY3" fmla="*/ 0 h 848802"/>
                <a:gd name="connsiteX4" fmla="*/ 702965 w 1048836"/>
                <a:gd name="connsiteY4" fmla="*/ 342557 h 848802"/>
                <a:gd name="connsiteX5" fmla="*/ 254540 w 1048836"/>
                <a:gd name="connsiteY5" fmla="*/ 345377 h 848802"/>
                <a:gd name="connsiteX6" fmla="*/ 0 w 1048836"/>
                <a:gd name="connsiteY6" fmla="*/ 50826 h 848802"/>
                <a:gd name="connsiteX0" fmla="*/ 0 w 1048836"/>
                <a:gd name="connsiteY0" fmla="*/ 50826 h 938903"/>
                <a:gd name="connsiteX1" fmla="*/ 261905 w 1048836"/>
                <a:gd name="connsiteY1" fmla="*/ 848802 h 938903"/>
                <a:gd name="connsiteX2" fmla="*/ 480860 w 1048836"/>
                <a:gd name="connsiteY2" fmla="*/ 938903 h 938903"/>
                <a:gd name="connsiteX3" fmla="*/ 713014 w 1048836"/>
                <a:gd name="connsiteY3" fmla="*/ 848802 h 938903"/>
                <a:gd name="connsiteX4" fmla="*/ 1048836 w 1048836"/>
                <a:gd name="connsiteY4" fmla="*/ 0 h 938903"/>
                <a:gd name="connsiteX5" fmla="*/ 702965 w 1048836"/>
                <a:gd name="connsiteY5" fmla="*/ 342557 h 938903"/>
                <a:gd name="connsiteX6" fmla="*/ 254540 w 1048836"/>
                <a:gd name="connsiteY6" fmla="*/ 345377 h 938903"/>
                <a:gd name="connsiteX7" fmla="*/ 0 w 1048836"/>
                <a:gd name="connsiteY7" fmla="*/ 50826 h 938903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713014 w 1048836"/>
                <a:gd name="connsiteY3" fmla="*/ 848802 h 930109"/>
                <a:gd name="connsiteX4" fmla="*/ 1048836 w 1048836"/>
                <a:gd name="connsiteY4" fmla="*/ 0 h 930109"/>
                <a:gd name="connsiteX5" fmla="*/ 702965 w 1048836"/>
                <a:gd name="connsiteY5" fmla="*/ 342557 h 930109"/>
                <a:gd name="connsiteX6" fmla="*/ 254540 w 1048836"/>
                <a:gd name="connsiteY6" fmla="*/ 345377 h 930109"/>
                <a:gd name="connsiteX7" fmla="*/ 0 w 1048836"/>
                <a:gd name="connsiteY7" fmla="*/ 50826 h 930109"/>
                <a:gd name="connsiteX0" fmla="*/ 0 w 1048836"/>
                <a:gd name="connsiteY0" fmla="*/ 50826 h 934962"/>
                <a:gd name="connsiteX1" fmla="*/ 261905 w 1048836"/>
                <a:gd name="connsiteY1" fmla="*/ 848802 h 934962"/>
                <a:gd name="connsiteX2" fmla="*/ 421820 w 1048836"/>
                <a:gd name="connsiteY2" fmla="*/ 930109 h 934962"/>
                <a:gd name="connsiteX3" fmla="*/ 545692 w 1048836"/>
                <a:gd name="connsiteY3" fmla="*/ 934962 h 934962"/>
                <a:gd name="connsiteX4" fmla="*/ 713014 w 1048836"/>
                <a:gd name="connsiteY4" fmla="*/ 848802 h 934962"/>
                <a:gd name="connsiteX5" fmla="*/ 1048836 w 1048836"/>
                <a:gd name="connsiteY5" fmla="*/ 0 h 934962"/>
                <a:gd name="connsiteX6" fmla="*/ 702965 w 1048836"/>
                <a:gd name="connsiteY6" fmla="*/ 342557 h 934962"/>
                <a:gd name="connsiteX7" fmla="*/ 254540 w 1048836"/>
                <a:gd name="connsiteY7" fmla="*/ 345377 h 934962"/>
                <a:gd name="connsiteX8" fmla="*/ 0 w 1048836"/>
                <a:gd name="connsiteY8" fmla="*/ 50826 h 934962"/>
                <a:gd name="connsiteX0" fmla="*/ 0 w 1048836"/>
                <a:gd name="connsiteY0" fmla="*/ 50826 h 937329"/>
                <a:gd name="connsiteX1" fmla="*/ 261905 w 1048836"/>
                <a:gd name="connsiteY1" fmla="*/ 848802 h 937329"/>
                <a:gd name="connsiteX2" fmla="*/ 421820 w 1048836"/>
                <a:gd name="connsiteY2" fmla="*/ 930109 h 937329"/>
                <a:gd name="connsiteX3" fmla="*/ 564745 w 1048836"/>
                <a:gd name="connsiteY3" fmla="*/ 937329 h 937329"/>
                <a:gd name="connsiteX4" fmla="*/ 713014 w 1048836"/>
                <a:gd name="connsiteY4" fmla="*/ 848802 h 937329"/>
                <a:gd name="connsiteX5" fmla="*/ 1048836 w 1048836"/>
                <a:gd name="connsiteY5" fmla="*/ 0 h 937329"/>
                <a:gd name="connsiteX6" fmla="*/ 702965 w 1048836"/>
                <a:gd name="connsiteY6" fmla="*/ 342557 h 937329"/>
                <a:gd name="connsiteX7" fmla="*/ 254540 w 1048836"/>
                <a:gd name="connsiteY7" fmla="*/ 345377 h 937329"/>
                <a:gd name="connsiteX8" fmla="*/ 0 w 1048836"/>
                <a:gd name="connsiteY8" fmla="*/ 50826 h 93732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54540 w 1048836"/>
                <a:gd name="connsiteY7" fmla="*/ 345377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42557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48836"/>
                <a:gd name="connsiteY0" fmla="*/ 50826 h 930109"/>
                <a:gd name="connsiteX1" fmla="*/ 261905 w 1048836"/>
                <a:gd name="connsiteY1" fmla="*/ 848802 h 930109"/>
                <a:gd name="connsiteX2" fmla="*/ 421820 w 1048836"/>
                <a:gd name="connsiteY2" fmla="*/ 930109 h 930109"/>
                <a:gd name="connsiteX3" fmla="*/ 564745 w 1048836"/>
                <a:gd name="connsiteY3" fmla="*/ 927804 h 930109"/>
                <a:gd name="connsiteX4" fmla="*/ 713014 w 1048836"/>
                <a:gd name="connsiteY4" fmla="*/ 848802 h 930109"/>
                <a:gd name="connsiteX5" fmla="*/ 1048836 w 1048836"/>
                <a:gd name="connsiteY5" fmla="*/ 0 h 930109"/>
                <a:gd name="connsiteX6" fmla="*/ 702965 w 1048836"/>
                <a:gd name="connsiteY6" fmla="*/ 378369 h 930109"/>
                <a:gd name="connsiteX7" fmla="*/ 266451 w 1048836"/>
                <a:gd name="connsiteY7" fmla="*/ 381178 h 930109"/>
                <a:gd name="connsiteX8" fmla="*/ 0 w 1048836"/>
                <a:gd name="connsiteY8" fmla="*/ 50826 h 930109"/>
                <a:gd name="connsiteX0" fmla="*/ 0 w 1034542"/>
                <a:gd name="connsiteY0" fmla="*/ 109651 h 930109"/>
                <a:gd name="connsiteX1" fmla="*/ 247611 w 1034542"/>
                <a:gd name="connsiteY1" fmla="*/ 848802 h 930109"/>
                <a:gd name="connsiteX2" fmla="*/ 407526 w 1034542"/>
                <a:gd name="connsiteY2" fmla="*/ 930109 h 930109"/>
                <a:gd name="connsiteX3" fmla="*/ 550451 w 1034542"/>
                <a:gd name="connsiteY3" fmla="*/ 927804 h 930109"/>
                <a:gd name="connsiteX4" fmla="*/ 698720 w 1034542"/>
                <a:gd name="connsiteY4" fmla="*/ 848802 h 930109"/>
                <a:gd name="connsiteX5" fmla="*/ 1034542 w 1034542"/>
                <a:gd name="connsiteY5" fmla="*/ 0 h 930109"/>
                <a:gd name="connsiteX6" fmla="*/ 688671 w 1034542"/>
                <a:gd name="connsiteY6" fmla="*/ 378369 h 930109"/>
                <a:gd name="connsiteX7" fmla="*/ 252157 w 1034542"/>
                <a:gd name="connsiteY7" fmla="*/ 381178 h 930109"/>
                <a:gd name="connsiteX8" fmla="*/ 0 w 1034542"/>
                <a:gd name="connsiteY8" fmla="*/ 109651 h 930109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52157 w 1017873"/>
                <a:gd name="connsiteY7" fmla="*/ 337701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88671 w 1017873"/>
                <a:gd name="connsiteY6" fmla="*/ 334892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25968 w 1017873"/>
                <a:gd name="connsiteY7" fmla="*/ 3453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719629 w 1017873"/>
                <a:gd name="connsiteY6" fmla="*/ 34255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17873"/>
                <a:gd name="connsiteY0" fmla="*/ 66174 h 886632"/>
                <a:gd name="connsiteX1" fmla="*/ 247611 w 1017873"/>
                <a:gd name="connsiteY1" fmla="*/ 805325 h 886632"/>
                <a:gd name="connsiteX2" fmla="*/ 407526 w 1017873"/>
                <a:gd name="connsiteY2" fmla="*/ 886632 h 886632"/>
                <a:gd name="connsiteX3" fmla="*/ 550451 w 1017873"/>
                <a:gd name="connsiteY3" fmla="*/ 884327 h 886632"/>
                <a:gd name="connsiteX4" fmla="*/ 698720 w 1017873"/>
                <a:gd name="connsiteY4" fmla="*/ 805325 h 886632"/>
                <a:gd name="connsiteX5" fmla="*/ 1017873 w 1017873"/>
                <a:gd name="connsiteY5" fmla="*/ 0 h 886632"/>
                <a:gd name="connsiteX6" fmla="*/ 695816 w 1017873"/>
                <a:gd name="connsiteY6" fmla="*/ 253024 h 886632"/>
                <a:gd name="connsiteX7" fmla="*/ 233117 w 1017873"/>
                <a:gd name="connsiteY7" fmla="*/ 253264 h 886632"/>
                <a:gd name="connsiteX8" fmla="*/ 0 w 1017873"/>
                <a:gd name="connsiteY8" fmla="*/ 66174 h 886632"/>
                <a:gd name="connsiteX0" fmla="*/ 0 w 1041685"/>
                <a:gd name="connsiteY0" fmla="*/ 188958 h 1009416"/>
                <a:gd name="connsiteX1" fmla="*/ 247611 w 1041685"/>
                <a:gd name="connsiteY1" fmla="*/ 928109 h 1009416"/>
                <a:gd name="connsiteX2" fmla="*/ 407526 w 1041685"/>
                <a:gd name="connsiteY2" fmla="*/ 1009416 h 1009416"/>
                <a:gd name="connsiteX3" fmla="*/ 550451 w 1041685"/>
                <a:gd name="connsiteY3" fmla="*/ 1007111 h 1009416"/>
                <a:gd name="connsiteX4" fmla="*/ 698720 w 1041685"/>
                <a:gd name="connsiteY4" fmla="*/ 928109 h 1009416"/>
                <a:gd name="connsiteX5" fmla="*/ 1041685 w 1041685"/>
                <a:gd name="connsiteY5" fmla="*/ 0 h 1009416"/>
                <a:gd name="connsiteX6" fmla="*/ 695816 w 1041685"/>
                <a:gd name="connsiteY6" fmla="*/ 375808 h 1009416"/>
                <a:gd name="connsiteX7" fmla="*/ 233117 w 1041685"/>
                <a:gd name="connsiteY7" fmla="*/ 376048 h 1009416"/>
                <a:gd name="connsiteX8" fmla="*/ 0 w 1041685"/>
                <a:gd name="connsiteY8" fmla="*/ 188958 h 1009416"/>
                <a:gd name="connsiteX0" fmla="*/ 0 w 1053591"/>
                <a:gd name="connsiteY0" fmla="*/ 58499 h 1009416"/>
                <a:gd name="connsiteX1" fmla="*/ 259517 w 1053591"/>
                <a:gd name="connsiteY1" fmla="*/ 928109 h 1009416"/>
                <a:gd name="connsiteX2" fmla="*/ 419432 w 1053591"/>
                <a:gd name="connsiteY2" fmla="*/ 1009416 h 1009416"/>
                <a:gd name="connsiteX3" fmla="*/ 562357 w 1053591"/>
                <a:gd name="connsiteY3" fmla="*/ 1007111 h 1009416"/>
                <a:gd name="connsiteX4" fmla="*/ 710626 w 1053591"/>
                <a:gd name="connsiteY4" fmla="*/ 928109 h 1009416"/>
                <a:gd name="connsiteX5" fmla="*/ 1053591 w 1053591"/>
                <a:gd name="connsiteY5" fmla="*/ 0 h 1009416"/>
                <a:gd name="connsiteX6" fmla="*/ 707722 w 1053591"/>
                <a:gd name="connsiteY6" fmla="*/ 375808 h 1009416"/>
                <a:gd name="connsiteX7" fmla="*/ 245023 w 1053591"/>
                <a:gd name="connsiteY7" fmla="*/ 376048 h 1009416"/>
                <a:gd name="connsiteX8" fmla="*/ 0 w 1053591"/>
                <a:gd name="connsiteY8" fmla="*/ 58499 h 100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591" h="1009416">
                  <a:moveTo>
                    <a:pt x="0" y="58499"/>
                  </a:moveTo>
                  <a:lnTo>
                    <a:pt x="259517" y="928109"/>
                  </a:lnTo>
                  <a:lnTo>
                    <a:pt x="419432" y="1009416"/>
                  </a:lnTo>
                  <a:lnTo>
                    <a:pt x="562357" y="1007111"/>
                  </a:lnTo>
                  <a:lnTo>
                    <a:pt x="710626" y="928109"/>
                  </a:lnTo>
                  <a:lnTo>
                    <a:pt x="1053591" y="0"/>
                  </a:lnTo>
                  <a:lnTo>
                    <a:pt x="707722" y="375808"/>
                  </a:lnTo>
                  <a:lnTo>
                    <a:pt x="245023" y="376048"/>
                  </a:lnTo>
                  <a:lnTo>
                    <a:pt x="0" y="58499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 bwMode="gray">
            <a:xfrm>
              <a:off x="3883819" y="5419725"/>
              <a:ext cx="447302" cy="466226"/>
            </a:xfrm>
            <a:custGeom>
              <a:avLst/>
              <a:gdLst>
                <a:gd name="connsiteX0" fmla="*/ 0 w 422031"/>
                <a:gd name="connsiteY0" fmla="*/ 10049 h 502418"/>
                <a:gd name="connsiteX1" fmla="*/ 180871 w 422031"/>
                <a:gd name="connsiteY1" fmla="*/ 502418 h 502418"/>
                <a:gd name="connsiteX2" fmla="*/ 422031 w 422031"/>
                <a:gd name="connsiteY2" fmla="*/ 0 h 502418"/>
                <a:gd name="connsiteX3" fmla="*/ 0 w 422031"/>
                <a:gd name="connsiteY3" fmla="*/ 10049 h 502418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0 w 422031"/>
                <a:gd name="connsiteY3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96617 w 422031"/>
                <a:gd name="connsiteY3" fmla="*/ 97658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154102 w 422031"/>
                <a:gd name="connsiteY3" fmla="*/ 94373 h 483052"/>
                <a:gd name="connsiteX4" fmla="*/ 0 w 422031"/>
                <a:gd name="connsiteY4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3879 w 422031"/>
                <a:gd name="connsiteY3" fmla="*/ 10517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54091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71682 w 422031"/>
                <a:gd name="connsiteY3" fmla="*/ 100398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54102 w 422031"/>
                <a:gd name="connsiteY4" fmla="*/ 94373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4681 w 422031"/>
                <a:gd name="connsiteY3" fmla="*/ 92365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22031"/>
                <a:gd name="connsiteY0" fmla="*/ 10049 h 483052"/>
                <a:gd name="connsiteX1" fmla="*/ 192593 w 422031"/>
                <a:gd name="connsiteY1" fmla="*/ 483052 h 483052"/>
                <a:gd name="connsiteX2" fmla="*/ 422031 w 422031"/>
                <a:gd name="connsiteY2" fmla="*/ 0 h 483052"/>
                <a:gd name="connsiteX3" fmla="*/ 280349 w 422031"/>
                <a:gd name="connsiteY3" fmla="*/ 22877 h 483052"/>
                <a:gd name="connsiteX4" fmla="*/ 149769 w 422031"/>
                <a:gd name="connsiteY4" fmla="*/ 27665 h 483052"/>
                <a:gd name="connsiteX5" fmla="*/ 0 w 422031"/>
                <a:gd name="connsiteY5" fmla="*/ 10049 h 483052"/>
                <a:gd name="connsiteX0" fmla="*/ 0 w 413367"/>
                <a:gd name="connsiteY0" fmla="*/ 71198 h 544201"/>
                <a:gd name="connsiteX1" fmla="*/ 192593 w 413367"/>
                <a:gd name="connsiteY1" fmla="*/ 544201 h 544201"/>
                <a:gd name="connsiteX2" fmla="*/ 413367 w 413367"/>
                <a:gd name="connsiteY2" fmla="*/ 0 h 544201"/>
                <a:gd name="connsiteX3" fmla="*/ 280349 w 413367"/>
                <a:gd name="connsiteY3" fmla="*/ 84026 h 544201"/>
                <a:gd name="connsiteX4" fmla="*/ 149769 w 413367"/>
                <a:gd name="connsiteY4" fmla="*/ 88814 h 544201"/>
                <a:gd name="connsiteX5" fmla="*/ 0 w 413367"/>
                <a:gd name="connsiteY5" fmla="*/ 71198 h 544201"/>
                <a:gd name="connsiteX0" fmla="*/ 0 w 406869"/>
                <a:gd name="connsiteY0" fmla="*/ 1711 h 544201"/>
                <a:gd name="connsiteX1" fmla="*/ 186095 w 406869"/>
                <a:gd name="connsiteY1" fmla="*/ 544201 h 544201"/>
                <a:gd name="connsiteX2" fmla="*/ 406869 w 406869"/>
                <a:gd name="connsiteY2" fmla="*/ 0 h 544201"/>
                <a:gd name="connsiteX3" fmla="*/ 273851 w 406869"/>
                <a:gd name="connsiteY3" fmla="*/ 84026 h 544201"/>
                <a:gd name="connsiteX4" fmla="*/ 143271 w 406869"/>
                <a:gd name="connsiteY4" fmla="*/ 88814 h 544201"/>
                <a:gd name="connsiteX5" fmla="*/ 0 w 406869"/>
                <a:gd name="connsiteY5" fmla="*/ 1711 h 544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6869" h="544201">
                  <a:moveTo>
                    <a:pt x="0" y="1711"/>
                  </a:moveTo>
                  <a:lnTo>
                    <a:pt x="186095" y="544201"/>
                  </a:lnTo>
                  <a:lnTo>
                    <a:pt x="406869" y="0"/>
                  </a:lnTo>
                  <a:lnTo>
                    <a:pt x="273851" y="84026"/>
                  </a:lnTo>
                  <a:lnTo>
                    <a:pt x="143271" y="88814"/>
                  </a:lnTo>
                  <a:lnTo>
                    <a:pt x="0" y="1711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 bwMode="gray">
            <a:xfrm>
              <a:off x="3929058" y="2000240"/>
              <a:ext cx="428628" cy="21431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953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3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5577840"/>
            <a:ext cx="4040188" cy="639762"/>
          </a:xfrm>
          <a:gradFill>
            <a:gsLst>
              <a:gs pos="0">
                <a:schemeClr val="accent1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57200" y="15819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5577840"/>
            <a:ext cx="4041775" cy="639762"/>
          </a:xfrm>
          <a:gradFill>
            <a:gsLst>
              <a:gs pos="0">
                <a:schemeClr val="accent5">
                  <a:alpha val="80000"/>
                </a:schemeClr>
              </a:gs>
              <a:gs pos="15000">
                <a:schemeClr val="bg2">
                  <a:alpha val="0"/>
                </a:schemeClr>
              </a:gs>
            </a:gsLst>
            <a:lin ang="5400000" scaled="1"/>
          </a:gradFill>
        </p:spPr>
        <p:txBody>
          <a:bodyPr anchor="ctr"/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645025" y="15819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9"/>
          <p:cNvGrpSpPr/>
          <p:nvPr/>
        </p:nvGrpSpPr>
        <p:grpSpPr>
          <a:xfrm>
            <a:off x="934847" y="-40968"/>
            <a:ext cx="8209525" cy="1796616"/>
            <a:chOff x="934847" y="-40968"/>
            <a:chExt cx="8209525" cy="1796616"/>
          </a:xfrm>
        </p:grpSpPr>
        <p:sp>
          <p:nvSpPr>
            <p:cNvPr id="7" name="Rectangle 6"/>
            <p:cNvSpPr/>
            <p:nvPr/>
          </p:nvSpPr>
          <p:spPr bwMode="gray">
            <a:xfrm>
              <a:off x="1643042" y="0"/>
              <a:ext cx="7500958" cy="6429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96"/>
            <p:cNvGrpSpPr/>
            <p:nvPr/>
          </p:nvGrpSpPr>
          <p:grpSpPr bwMode="gray">
            <a:xfrm>
              <a:off x="8356655" y="1076928"/>
              <a:ext cx="641043" cy="632997"/>
              <a:chOff x="874895" y="502199"/>
              <a:chExt cx="5130470" cy="4540736"/>
            </a:xfrm>
            <a:solidFill>
              <a:schemeClr val="tx2"/>
            </a:solidFill>
            <a:effectLst/>
          </p:grpSpPr>
          <p:sp>
            <p:nvSpPr>
              <p:cNvPr id="32" name="Freeform 31"/>
              <p:cNvSpPr/>
              <p:nvPr/>
            </p:nvSpPr>
            <p:spPr bwMode="gray">
              <a:xfrm rot="2141029">
                <a:off x="2136999" y="3692238"/>
                <a:ext cx="3585725" cy="1222454"/>
              </a:xfrm>
              <a:custGeom>
                <a:avLst/>
                <a:gdLst>
                  <a:gd name="connsiteX0" fmla="*/ 0 w 3571900"/>
                  <a:gd name="connsiteY0" fmla="*/ 1178727 h 2357454"/>
                  <a:gd name="connsiteX1" fmla="*/ 802175 w 3571900"/>
                  <a:gd name="connsiteY1" fmla="*/ 194952 h 2357454"/>
                  <a:gd name="connsiteX2" fmla="*/ 1785952 w 3571900"/>
                  <a:gd name="connsiteY2" fmla="*/ 3 h 2357454"/>
                  <a:gd name="connsiteX3" fmla="*/ 2769729 w 3571900"/>
                  <a:gd name="connsiteY3" fmla="*/ 194954 h 2357454"/>
                  <a:gd name="connsiteX4" fmla="*/ 3571900 w 3571900"/>
                  <a:gd name="connsiteY4" fmla="*/ 1178733 h 2357454"/>
                  <a:gd name="connsiteX5" fmla="*/ 2769726 w 3571900"/>
                  <a:gd name="connsiteY5" fmla="*/ 2162510 h 2357454"/>
                  <a:gd name="connsiteX6" fmla="*/ 1785949 w 3571900"/>
                  <a:gd name="connsiteY6" fmla="*/ 2357460 h 2357454"/>
                  <a:gd name="connsiteX7" fmla="*/ 802172 w 3571900"/>
                  <a:gd name="connsiteY7" fmla="*/ 2162509 h 2357454"/>
                  <a:gd name="connsiteX8" fmla="*/ 0 w 3571900"/>
                  <a:gd name="connsiteY8" fmla="*/ 1178731 h 2357454"/>
                  <a:gd name="connsiteX9" fmla="*/ 0 w 3571900"/>
                  <a:gd name="connsiteY9" fmla="*/ 1178727 h 2357454"/>
                  <a:gd name="connsiteX0" fmla="*/ 2769730 w 3571903"/>
                  <a:gd name="connsiteY0" fmla="*/ 194952 h 2357458"/>
                  <a:gd name="connsiteX1" fmla="*/ 3571901 w 3571903"/>
                  <a:gd name="connsiteY1" fmla="*/ 1178731 h 2357458"/>
                  <a:gd name="connsiteX2" fmla="*/ 2769727 w 3571903"/>
                  <a:gd name="connsiteY2" fmla="*/ 2162508 h 2357458"/>
                  <a:gd name="connsiteX3" fmla="*/ 1785950 w 3571903"/>
                  <a:gd name="connsiteY3" fmla="*/ 2357458 h 2357458"/>
                  <a:gd name="connsiteX4" fmla="*/ 802173 w 3571903"/>
                  <a:gd name="connsiteY4" fmla="*/ 2162507 h 2357458"/>
                  <a:gd name="connsiteX5" fmla="*/ 1 w 3571903"/>
                  <a:gd name="connsiteY5" fmla="*/ 1178729 h 2357458"/>
                  <a:gd name="connsiteX6" fmla="*/ 1 w 3571903"/>
                  <a:gd name="connsiteY6" fmla="*/ 1178725 h 2357458"/>
                  <a:gd name="connsiteX7" fmla="*/ 802176 w 3571903"/>
                  <a:gd name="connsiteY7" fmla="*/ 194950 h 2357458"/>
                  <a:gd name="connsiteX8" fmla="*/ 1877393 w 3571903"/>
                  <a:gd name="connsiteY8" fmla="*/ 91441 h 2357458"/>
                  <a:gd name="connsiteX0" fmla="*/ 2769730 w 3571903"/>
                  <a:gd name="connsiteY0" fmla="*/ 103511 h 2266017"/>
                  <a:gd name="connsiteX1" fmla="*/ 3571901 w 3571903"/>
                  <a:gd name="connsiteY1" fmla="*/ 1087290 h 2266017"/>
                  <a:gd name="connsiteX2" fmla="*/ 2769727 w 3571903"/>
                  <a:gd name="connsiteY2" fmla="*/ 2071067 h 2266017"/>
                  <a:gd name="connsiteX3" fmla="*/ 1785950 w 3571903"/>
                  <a:gd name="connsiteY3" fmla="*/ 2266017 h 2266017"/>
                  <a:gd name="connsiteX4" fmla="*/ 802173 w 3571903"/>
                  <a:gd name="connsiteY4" fmla="*/ 2071066 h 2266017"/>
                  <a:gd name="connsiteX5" fmla="*/ 1 w 3571903"/>
                  <a:gd name="connsiteY5" fmla="*/ 1087288 h 2266017"/>
                  <a:gd name="connsiteX6" fmla="*/ 1 w 3571903"/>
                  <a:gd name="connsiteY6" fmla="*/ 1087284 h 2266017"/>
                  <a:gd name="connsiteX7" fmla="*/ 1877393 w 3571903"/>
                  <a:gd name="connsiteY7" fmla="*/ 0 h 2266017"/>
                  <a:gd name="connsiteX0" fmla="*/ 2769730 w 3571903"/>
                  <a:gd name="connsiteY0" fmla="*/ 0 h 2162506"/>
                  <a:gd name="connsiteX1" fmla="*/ 3571901 w 3571903"/>
                  <a:gd name="connsiteY1" fmla="*/ 983779 h 2162506"/>
                  <a:gd name="connsiteX2" fmla="*/ 2769727 w 3571903"/>
                  <a:gd name="connsiteY2" fmla="*/ 1967556 h 2162506"/>
                  <a:gd name="connsiteX3" fmla="*/ 1785950 w 3571903"/>
                  <a:gd name="connsiteY3" fmla="*/ 2162506 h 2162506"/>
                  <a:gd name="connsiteX4" fmla="*/ 802173 w 3571903"/>
                  <a:gd name="connsiteY4" fmla="*/ 1967555 h 2162506"/>
                  <a:gd name="connsiteX5" fmla="*/ 1 w 3571903"/>
                  <a:gd name="connsiteY5" fmla="*/ 983777 h 2162506"/>
                  <a:gd name="connsiteX6" fmla="*/ 1 w 3571903"/>
                  <a:gd name="connsiteY6" fmla="*/ 983773 h 2162506"/>
                  <a:gd name="connsiteX0" fmla="*/ 3571901 w 3571901"/>
                  <a:gd name="connsiteY0" fmla="*/ 6 h 1178733"/>
                  <a:gd name="connsiteX1" fmla="*/ 2769727 w 3571901"/>
                  <a:gd name="connsiteY1" fmla="*/ 983783 h 1178733"/>
                  <a:gd name="connsiteX2" fmla="*/ 1785950 w 3571901"/>
                  <a:gd name="connsiteY2" fmla="*/ 1178733 h 1178733"/>
                  <a:gd name="connsiteX3" fmla="*/ 802173 w 3571901"/>
                  <a:gd name="connsiteY3" fmla="*/ 983782 h 1178733"/>
                  <a:gd name="connsiteX4" fmla="*/ 1 w 3571901"/>
                  <a:gd name="connsiteY4" fmla="*/ 4 h 1178733"/>
                  <a:gd name="connsiteX5" fmla="*/ 1 w 3571901"/>
                  <a:gd name="connsiteY5" fmla="*/ 0 h 1178733"/>
                  <a:gd name="connsiteX0" fmla="*/ 3670562 w 3670562"/>
                  <a:gd name="connsiteY0" fmla="*/ 16711 h 1178733"/>
                  <a:gd name="connsiteX1" fmla="*/ 2769727 w 3670562"/>
                  <a:gd name="connsiteY1" fmla="*/ 983783 h 1178733"/>
                  <a:gd name="connsiteX2" fmla="*/ 1785950 w 3670562"/>
                  <a:gd name="connsiteY2" fmla="*/ 1178733 h 1178733"/>
                  <a:gd name="connsiteX3" fmla="*/ 802173 w 3670562"/>
                  <a:gd name="connsiteY3" fmla="*/ 983782 h 1178733"/>
                  <a:gd name="connsiteX4" fmla="*/ 1 w 3670562"/>
                  <a:gd name="connsiteY4" fmla="*/ 4 h 1178733"/>
                  <a:gd name="connsiteX5" fmla="*/ 1 w 3670562"/>
                  <a:gd name="connsiteY5" fmla="*/ 0 h 1178733"/>
                  <a:gd name="connsiteX0" fmla="*/ 3670562 w 3700197"/>
                  <a:gd name="connsiteY0" fmla="*/ 16711 h 1178733"/>
                  <a:gd name="connsiteX1" fmla="*/ 2769727 w 3700197"/>
                  <a:gd name="connsiteY1" fmla="*/ 983783 h 1178733"/>
                  <a:gd name="connsiteX2" fmla="*/ 1785950 w 3700197"/>
                  <a:gd name="connsiteY2" fmla="*/ 1178733 h 1178733"/>
                  <a:gd name="connsiteX3" fmla="*/ 802173 w 3700197"/>
                  <a:gd name="connsiteY3" fmla="*/ 983782 h 1178733"/>
                  <a:gd name="connsiteX4" fmla="*/ 1 w 3700197"/>
                  <a:gd name="connsiteY4" fmla="*/ 4 h 1178733"/>
                  <a:gd name="connsiteX5" fmla="*/ 1 w 3700197"/>
                  <a:gd name="connsiteY5" fmla="*/ 0 h 1178733"/>
                  <a:gd name="connsiteX0" fmla="*/ 2769727 w 2769726"/>
                  <a:gd name="connsiteY0" fmla="*/ 983783 h 1178733"/>
                  <a:gd name="connsiteX1" fmla="*/ 1785950 w 2769726"/>
                  <a:gd name="connsiteY1" fmla="*/ 1178733 h 1178733"/>
                  <a:gd name="connsiteX2" fmla="*/ 802173 w 2769726"/>
                  <a:gd name="connsiteY2" fmla="*/ 983782 h 1178733"/>
                  <a:gd name="connsiteX3" fmla="*/ 1 w 2769726"/>
                  <a:gd name="connsiteY3" fmla="*/ 4 h 1178733"/>
                  <a:gd name="connsiteX4" fmla="*/ 1 w 2769726"/>
                  <a:gd name="connsiteY4" fmla="*/ 0 h 1178733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00670"/>
                  <a:gd name="connsiteX1" fmla="*/ 1785950 w 3688199"/>
                  <a:gd name="connsiteY1" fmla="*/ 1178733 h 1300670"/>
                  <a:gd name="connsiteX2" fmla="*/ 802173 w 3688199"/>
                  <a:gd name="connsiteY2" fmla="*/ 983782 h 1300670"/>
                  <a:gd name="connsiteX3" fmla="*/ 1 w 3688199"/>
                  <a:gd name="connsiteY3" fmla="*/ 4 h 1300670"/>
                  <a:gd name="connsiteX4" fmla="*/ 1 w 3688199"/>
                  <a:gd name="connsiteY4" fmla="*/ 0 h 1300670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  <a:gd name="connsiteX0" fmla="*/ 3688199 w 3688199"/>
                  <a:gd name="connsiteY0" fmla="*/ 252162 h 1357351"/>
                  <a:gd name="connsiteX1" fmla="*/ 2121841 w 3688199"/>
                  <a:gd name="connsiteY1" fmla="*/ 1235414 h 1357351"/>
                  <a:gd name="connsiteX2" fmla="*/ 802173 w 3688199"/>
                  <a:gd name="connsiteY2" fmla="*/ 983782 h 1357351"/>
                  <a:gd name="connsiteX3" fmla="*/ 1 w 3688199"/>
                  <a:gd name="connsiteY3" fmla="*/ 4 h 1357351"/>
                  <a:gd name="connsiteX4" fmla="*/ 1 w 3688199"/>
                  <a:gd name="connsiteY4" fmla="*/ 0 h 1357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8199" h="1357351">
                    <a:moveTo>
                      <a:pt x="3688199" y="252162"/>
                    </a:moveTo>
                    <a:cubicBezTo>
                      <a:pt x="3430394" y="927488"/>
                      <a:pt x="2479538" y="1186557"/>
                      <a:pt x="2121841" y="1235414"/>
                    </a:cubicBezTo>
                    <a:cubicBezTo>
                      <a:pt x="1640837" y="1357351"/>
                      <a:pt x="1094099" y="1110945"/>
                      <a:pt x="802173" y="983782"/>
                    </a:cubicBezTo>
                    <a:cubicBezTo>
                      <a:pt x="301350" y="765623"/>
                      <a:pt x="0" y="396049"/>
                      <a:pt x="1" y="4"/>
                    </a:cubicBezTo>
                    <a:lnTo>
                      <a:pt x="1" y="0"/>
                    </a:lnTo>
                  </a:path>
                </a:pathLst>
              </a:custGeom>
              <a:noFill/>
              <a:ln w="38100" cap="flat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gray">
              <a:xfrm>
                <a:off x="3094892" y="2571744"/>
                <a:ext cx="834166" cy="1578225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4352" h="1627833">
                    <a:moveTo>
                      <a:pt x="0" y="1627833"/>
                    </a:moveTo>
                    <a:cubicBezTo>
                      <a:pt x="35169" y="1356527"/>
                      <a:pt x="70339" y="1085222"/>
                      <a:pt x="221064" y="813917"/>
                    </a:cubicBezTo>
                    <a:cubicBezTo>
                      <a:pt x="371789" y="542612"/>
                      <a:pt x="638070" y="271306"/>
                      <a:pt x="904352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 bwMode="gray">
              <a:xfrm>
                <a:off x="2857488" y="2714620"/>
                <a:ext cx="552660" cy="411983"/>
              </a:xfrm>
              <a:custGeom>
                <a:avLst/>
                <a:gdLst>
                  <a:gd name="connsiteX0" fmla="*/ 0 w 552660"/>
                  <a:gd name="connsiteY0" fmla="*/ 0 h 411983"/>
                  <a:gd name="connsiteX1" fmla="*/ 552660 w 552660"/>
                  <a:gd name="connsiteY1" fmla="*/ 411983 h 411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2660" h="411983">
                    <a:moveTo>
                      <a:pt x="0" y="0"/>
                    </a:moveTo>
                    <a:cubicBezTo>
                      <a:pt x="225251" y="173334"/>
                      <a:pt x="450502" y="346669"/>
                      <a:pt x="552660" y="411983"/>
                    </a:cubicBezTo>
                  </a:path>
                </a:pathLst>
              </a:custGeom>
              <a:grp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34"/>
              <p:cNvSpPr/>
              <p:nvPr/>
            </p:nvSpPr>
            <p:spPr bwMode="gray">
              <a:xfrm rot="2141029">
                <a:off x="2400570" y="2790473"/>
                <a:ext cx="3604795" cy="2252462"/>
              </a:xfrm>
              <a:custGeom>
                <a:avLst/>
                <a:gdLst>
                  <a:gd name="connsiteX0" fmla="*/ 0 w 3653178"/>
                  <a:gd name="connsiteY0" fmla="*/ 1178727 h 2357454"/>
                  <a:gd name="connsiteX1" fmla="*/ 836180 w 3653178"/>
                  <a:gd name="connsiteY1" fmla="*/ 188318 h 2357454"/>
                  <a:gd name="connsiteX2" fmla="*/ 1826591 w 3653178"/>
                  <a:gd name="connsiteY2" fmla="*/ 2 h 2357454"/>
                  <a:gd name="connsiteX3" fmla="*/ 2817002 w 3653178"/>
                  <a:gd name="connsiteY3" fmla="*/ 188319 h 2357454"/>
                  <a:gd name="connsiteX4" fmla="*/ 3653178 w 3653178"/>
                  <a:gd name="connsiteY4" fmla="*/ 1178732 h 2357454"/>
                  <a:gd name="connsiteX5" fmla="*/ 2816999 w 3653178"/>
                  <a:gd name="connsiteY5" fmla="*/ 2169143 h 2357454"/>
                  <a:gd name="connsiteX6" fmla="*/ 1826588 w 3653178"/>
                  <a:gd name="connsiteY6" fmla="*/ 2357459 h 2357454"/>
                  <a:gd name="connsiteX7" fmla="*/ 836177 w 3653178"/>
                  <a:gd name="connsiteY7" fmla="*/ 2169142 h 2357454"/>
                  <a:gd name="connsiteX8" fmla="*/ 0 w 3653178"/>
                  <a:gd name="connsiteY8" fmla="*/ 1178730 h 2357454"/>
                  <a:gd name="connsiteX9" fmla="*/ 0 w 3653178"/>
                  <a:gd name="connsiteY9" fmla="*/ 1178727 h 235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3178" h="2357454">
                    <a:moveTo>
                      <a:pt x="0" y="1178727"/>
                    </a:moveTo>
                    <a:cubicBezTo>
                      <a:pt x="1" y="778376"/>
                      <a:pt x="314901" y="405395"/>
                      <a:pt x="836180" y="188318"/>
                    </a:cubicBezTo>
                    <a:cubicBezTo>
                      <a:pt x="1131382" y="65387"/>
                      <a:pt x="1475259" y="2"/>
                      <a:pt x="1826591" y="2"/>
                    </a:cubicBezTo>
                    <a:cubicBezTo>
                      <a:pt x="2177923" y="2"/>
                      <a:pt x="2521800" y="65387"/>
                      <a:pt x="2817002" y="188319"/>
                    </a:cubicBezTo>
                    <a:cubicBezTo>
                      <a:pt x="3338282" y="405397"/>
                      <a:pt x="3653180" y="778380"/>
                      <a:pt x="3653178" y="1178732"/>
                    </a:cubicBezTo>
                    <a:cubicBezTo>
                      <a:pt x="3653178" y="1579083"/>
                      <a:pt x="3338279" y="1952065"/>
                      <a:pt x="2816999" y="2169143"/>
                    </a:cubicBezTo>
                    <a:cubicBezTo>
                      <a:pt x="2521797" y="2292075"/>
                      <a:pt x="2177920" y="2357459"/>
                      <a:pt x="1826588" y="2357459"/>
                    </a:cubicBezTo>
                    <a:cubicBezTo>
                      <a:pt x="1475256" y="2357459"/>
                      <a:pt x="1131379" y="2292074"/>
                      <a:pt x="836177" y="2169142"/>
                    </a:cubicBezTo>
                    <a:cubicBezTo>
                      <a:pt x="314897" y="1952064"/>
                      <a:pt x="-1" y="1579081"/>
                      <a:pt x="0" y="1178730"/>
                    </a:cubicBezTo>
                    <a:lnTo>
                      <a:pt x="0" y="1178727"/>
                    </a:lnTo>
                    <a:close/>
                  </a:path>
                </a:pathLst>
              </a:custGeom>
              <a:noFill/>
              <a:ln w="28575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36" name="Freeform 35"/>
              <p:cNvSpPr/>
              <p:nvPr/>
            </p:nvSpPr>
            <p:spPr bwMode="gray">
              <a:xfrm rot="16950252">
                <a:off x="1024650" y="352444"/>
                <a:ext cx="2004887" cy="2304397"/>
              </a:xfrm>
              <a:custGeom>
                <a:avLst/>
                <a:gdLst>
                  <a:gd name="connsiteX0" fmla="*/ 0 w 904352"/>
                  <a:gd name="connsiteY0" fmla="*/ 1627833 h 1627833"/>
                  <a:gd name="connsiteX1" fmla="*/ 221064 w 904352"/>
                  <a:gd name="connsiteY1" fmla="*/ 813917 h 1627833"/>
                  <a:gd name="connsiteX2" fmla="*/ 904352 w 904352"/>
                  <a:gd name="connsiteY2" fmla="*/ 0 h 1627833"/>
                  <a:gd name="connsiteX0" fmla="*/ 0 w 915901"/>
                  <a:gd name="connsiteY0" fmla="*/ 1627833 h 1627833"/>
                  <a:gd name="connsiteX1" fmla="*/ 221064 w 915901"/>
                  <a:gd name="connsiteY1" fmla="*/ 813917 h 1627833"/>
                  <a:gd name="connsiteX2" fmla="*/ 915901 w 915901"/>
                  <a:gd name="connsiteY2" fmla="*/ 572541 h 1627833"/>
                  <a:gd name="connsiteX3" fmla="*/ 904352 w 915901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915901 w 1047133"/>
                  <a:gd name="connsiteY2" fmla="*/ 572541 h 1627833"/>
                  <a:gd name="connsiteX3" fmla="*/ 904352 w 1047133"/>
                  <a:gd name="connsiteY3" fmla="*/ 0 h 1627833"/>
                  <a:gd name="connsiteX0" fmla="*/ 0 w 1047133"/>
                  <a:gd name="connsiteY0" fmla="*/ 1627833 h 1627833"/>
                  <a:gd name="connsiteX1" fmla="*/ 1009948 w 1047133"/>
                  <a:gd name="connsiteY1" fmla="*/ 997187 h 1627833"/>
                  <a:gd name="connsiteX2" fmla="*/ 410353 w 1047133"/>
                  <a:gd name="connsiteY2" fmla="*/ 126887 h 1627833"/>
                  <a:gd name="connsiteX3" fmla="*/ 904352 w 1047133"/>
                  <a:gd name="connsiteY3" fmla="*/ 0 h 1627833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1009948 w 1306144"/>
                  <a:gd name="connsiteY1" fmla="*/ 1634281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10353 w 1306144"/>
                  <a:gd name="connsiteY2" fmla="*/ 763981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306144"/>
                  <a:gd name="connsiteY0" fmla="*/ 2264927 h 2264927"/>
                  <a:gd name="connsiteX1" fmla="*/ 638869 w 1306144"/>
                  <a:gd name="connsiteY1" fmla="*/ 1350117 h 2264927"/>
                  <a:gd name="connsiteX2" fmla="*/ 476176 w 1306144"/>
                  <a:gd name="connsiteY2" fmla="*/ 312162 h 2264927"/>
                  <a:gd name="connsiteX3" fmla="*/ 1306144 w 1306144"/>
                  <a:gd name="connsiteY3" fmla="*/ 0 h 2264927"/>
                  <a:gd name="connsiteX0" fmla="*/ 0 w 1565328"/>
                  <a:gd name="connsiteY0" fmla="*/ 2264927 h 2264927"/>
                  <a:gd name="connsiteX1" fmla="*/ 638869 w 1565328"/>
                  <a:gd name="connsiteY1" fmla="*/ 1350117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565328"/>
                  <a:gd name="connsiteY0" fmla="*/ 2264927 h 2264927"/>
                  <a:gd name="connsiteX1" fmla="*/ 464339 w 1565328"/>
                  <a:gd name="connsiteY1" fmla="*/ 1115230 h 2264927"/>
                  <a:gd name="connsiteX2" fmla="*/ 1288675 w 1565328"/>
                  <a:gd name="connsiteY2" fmla="*/ 1450956 h 2264927"/>
                  <a:gd name="connsiteX3" fmla="*/ 1306144 w 1565328"/>
                  <a:gd name="connsiteY3" fmla="*/ 0 h 2264927"/>
                  <a:gd name="connsiteX0" fmla="*/ 0 w 1739958"/>
                  <a:gd name="connsiteY0" fmla="*/ 2264927 h 2264927"/>
                  <a:gd name="connsiteX1" fmla="*/ 464339 w 1739958"/>
                  <a:gd name="connsiteY1" fmla="*/ 1115230 h 2264927"/>
                  <a:gd name="connsiteX2" fmla="*/ 1463304 w 1739958"/>
                  <a:gd name="connsiteY2" fmla="*/ 625477 h 2264927"/>
                  <a:gd name="connsiteX3" fmla="*/ 1306144 w 1739958"/>
                  <a:gd name="connsiteY3" fmla="*/ 0 h 2264927"/>
                  <a:gd name="connsiteX0" fmla="*/ 0 w 2173575"/>
                  <a:gd name="connsiteY0" fmla="*/ 2376827 h 2376827"/>
                  <a:gd name="connsiteX1" fmla="*/ 464339 w 2173575"/>
                  <a:gd name="connsiteY1" fmla="*/ 1227130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97026 w 2270601"/>
                  <a:gd name="connsiteY0" fmla="*/ 2376827 h 2376827"/>
                  <a:gd name="connsiteX1" fmla="*/ 243887 w 2270601"/>
                  <a:gd name="connsiteY1" fmla="*/ 1215869 h 2376827"/>
                  <a:gd name="connsiteX2" fmla="*/ 1560330 w 2270601"/>
                  <a:gd name="connsiteY2" fmla="*/ 737377 h 2376827"/>
                  <a:gd name="connsiteX3" fmla="*/ 2270601 w 2270601"/>
                  <a:gd name="connsiteY3" fmla="*/ 0 h 2376827"/>
                  <a:gd name="connsiteX0" fmla="*/ 0 w 2173575"/>
                  <a:gd name="connsiteY0" fmla="*/ 2376827 h 2376827"/>
                  <a:gd name="connsiteX1" fmla="*/ 508090 w 2173575"/>
                  <a:gd name="connsiteY1" fmla="*/ 1054733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  <a:gd name="connsiteX0" fmla="*/ 0 w 2173575"/>
                  <a:gd name="connsiteY0" fmla="*/ 2376827 h 2376827"/>
                  <a:gd name="connsiteX1" fmla="*/ 303210 w 2173575"/>
                  <a:gd name="connsiteY1" fmla="*/ 1265595 h 2376827"/>
                  <a:gd name="connsiteX2" fmla="*/ 1463304 w 2173575"/>
                  <a:gd name="connsiteY2" fmla="*/ 737377 h 2376827"/>
                  <a:gd name="connsiteX3" fmla="*/ 2173575 w 2173575"/>
                  <a:gd name="connsiteY3" fmla="*/ 0 h 237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3575" h="2376827">
                    <a:moveTo>
                      <a:pt x="0" y="2376827"/>
                    </a:moveTo>
                    <a:cubicBezTo>
                      <a:pt x="35169" y="2105521"/>
                      <a:pt x="59326" y="1538837"/>
                      <a:pt x="303210" y="1265595"/>
                    </a:cubicBezTo>
                    <a:cubicBezTo>
                      <a:pt x="547094" y="992353"/>
                      <a:pt x="1349423" y="873030"/>
                      <a:pt x="1463304" y="737377"/>
                    </a:cubicBezTo>
                    <a:cubicBezTo>
                      <a:pt x="1739960" y="633323"/>
                      <a:pt x="2093369" y="512318"/>
                      <a:pt x="2173575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p:grpSp>
        <p:sp>
          <p:nvSpPr>
            <p:cNvPr id="9" name="Donut 8"/>
            <p:cNvSpPr/>
            <p:nvPr/>
          </p:nvSpPr>
          <p:spPr bwMode="gray">
            <a:xfrm>
              <a:off x="5961887" y="576072"/>
              <a:ext cx="1241225" cy="1179576"/>
            </a:xfrm>
            <a:prstGeom prst="donut">
              <a:avLst>
                <a:gd name="adj" fmla="val 8980"/>
              </a:avLst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 bwMode="gray">
            <a:xfrm>
              <a:off x="3643306" y="214290"/>
              <a:ext cx="2928958" cy="1372304"/>
            </a:xfrm>
            <a:custGeom>
              <a:avLst/>
              <a:gdLst>
                <a:gd name="connsiteX0" fmla="*/ 0 w 2744596"/>
                <a:gd name="connsiteY0" fmla="*/ 1372299 h 2744597"/>
                <a:gd name="connsiteX1" fmla="*/ 401938 w 2744596"/>
                <a:gd name="connsiteY1" fmla="*/ 401938 h 2744597"/>
                <a:gd name="connsiteX2" fmla="*/ 1372301 w 2744596"/>
                <a:gd name="connsiteY2" fmla="*/ 2 h 2744597"/>
                <a:gd name="connsiteX3" fmla="*/ 2342662 w 2744596"/>
                <a:gd name="connsiteY3" fmla="*/ 401941 h 2744597"/>
                <a:gd name="connsiteX4" fmla="*/ 2744597 w 2744596"/>
                <a:gd name="connsiteY4" fmla="*/ 1372304 h 2744597"/>
                <a:gd name="connsiteX5" fmla="*/ 2342660 w 2744596"/>
                <a:gd name="connsiteY5" fmla="*/ 2342666 h 2744597"/>
                <a:gd name="connsiteX6" fmla="*/ 1372298 w 2744596"/>
                <a:gd name="connsiteY6" fmla="*/ 2744603 h 2744597"/>
                <a:gd name="connsiteX7" fmla="*/ 401936 w 2744596"/>
                <a:gd name="connsiteY7" fmla="*/ 2342665 h 2744597"/>
                <a:gd name="connsiteX8" fmla="*/ 0 w 2744596"/>
                <a:gd name="connsiteY8" fmla="*/ 1372303 h 2744597"/>
                <a:gd name="connsiteX9" fmla="*/ 0 w 2744596"/>
                <a:gd name="connsiteY9" fmla="*/ 1372299 h 2744597"/>
                <a:gd name="connsiteX0" fmla="*/ 0 w 2744598"/>
                <a:gd name="connsiteY0" fmla="*/ 1132087 h 2504391"/>
                <a:gd name="connsiteX1" fmla="*/ 401938 w 2744598"/>
                <a:gd name="connsiteY1" fmla="*/ 161726 h 2504391"/>
                <a:gd name="connsiteX2" fmla="*/ 2342662 w 2744598"/>
                <a:gd name="connsiteY2" fmla="*/ 161729 h 2504391"/>
                <a:gd name="connsiteX3" fmla="*/ 2744597 w 2744598"/>
                <a:gd name="connsiteY3" fmla="*/ 1132092 h 2504391"/>
                <a:gd name="connsiteX4" fmla="*/ 2342660 w 2744598"/>
                <a:gd name="connsiteY4" fmla="*/ 2102454 h 2504391"/>
                <a:gd name="connsiteX5" fmla="*/ 1372298 w 2744598"/>
                <a:gd name="connsiteY5" fmla="*/ 2504391 h 2504391"/>
                <a:gd name="connsiteX6" fmla="*/ 401936 w 2744598"/>
                <a:gd name="connsiteY6" fmla="*/ 2102453 h 2504391"/>
                <a:gd name="connsiteX7" fmla="*/ 0 w 2744598"/>
                <a:gd name="connsiteY7" fmla="*/ 1132091 h 2504391"/>
                <a:gd name="connsiteX8" fmla="*/ 0 w 2744598"/>
                <a:gd name="connsiteY8" fmla="*/ 1132087 h 2504391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7" fmla="*/ 493378 w 2744598"/>
                <a:gd name="connsiteY7" fmla="*/ 91437 h 2342662"/>
                <a:gd name="connsiteX0" fmla="*/ 2342662 w 2744598"/>
                <a:gd name="connsiteY0" fmla="*/ 0 h 2342662"/>
                <a:gd name="connsiteX1" fmla="*/ 2744597 w 2744598"/>
                <a:gd name="connsiteY1" fmla="*/ 970363 h 2342662"/>
                <a:gd name="connsiteX2" fmla="*/ 2342660 w 2744598"/>
                <a:gd name="connsiteY2" fmla="*/ 1940725 h 2342662"/>
                <a:gd name="connsiteX3" fmla="*/ 1372298 w 2744598"/>
                <a:gd name="connsiteY3" fmla="*/ 2342662 h 2342662"/>
                <a:gd name="connsiteX4" fmla="*/ 401936 w 2744598"/>
                <a:gd name="connsiteY4" fmla="*/ 1940724 h 2342662"/>
                <a:gd name="connsiteX5" fmla="*/ 0 w 2744598"/>
                <a:gd name="connsiteY5" fmla="*/ 970362 h 2342662"/>
                <a:gd name="connsiteX6" fmla="*/ 0 w 2744598"/>
                <a:gd name="connsiteY6" fmla="*/ 970358 h 2342662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0" fmla="*/ 2744597 w 2744597"/>
                <a:gd name="connsiteY0" fmla="*/ 5 h 1372304"/>
                <a:gd name="connsiteX1" fmla="*/ 2342660 w 2744597"/>
                <a:gd name="connsiteY1" fmla="*/ 970367 h 1372304"/>
                <a:gd name="connsiteX2" fmla="*/ 1372298 w 2744597"/>
                <a:gd name="connsiteY2" fmla="*/ 1372304 h 1372304"/>
                <a:gd name="connsiteX3" fmla="*/ 401936 w 2744597"/>
                <a:gd name="connsiteY3" fmla="*/ 970366 h 1372304"/>
                <a:gd name="connsiteX4" fmla="*/ 0 w 2744597"/>
                <a:gd name="connsiteY4" fmla="*/ 4 h 1372304"/>
                <a:gd name="connsiteX5" fmla="*/ 0 w 2744597"/>
                <a:gd name="connsiteY5" fmla="*/ 0 h 1372304"/>
                <a:gd name="connsiteX6" fmla="*/ 2744597 w 2744597"/>
                <a:gd name="connsiteY6" fmla="*/ 5 h 137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597" h="1372304">
                  <a:moveTo>
                    <a:pt x="2744597" y="5"/>
                  </a:moveTo>
                  <a:cubicBezTo>
                    <a:pt x="2744597" y="363961"/>
                    <a:pt x="2600016" y="713011"/>
                    <a:pt x="2342660" y="970367"/>
                  </a:cubicBezTo>
                  <a:cubicBezTo>
                    <a:pt x="2085304" y="1227723"/>
                    <a:pt x="1736254" y="1372304"/>
                    <a:pt x="1372298" y="1372304"/>
                  </a:cubicBezTo>
                  <a:cubicBezTo>
                    <a:pt x="1008342" y="1372304"/>
                    <a:pt x="659292" y="1227722"/>
                    <a:pt x="401936" y="970366"/>
                  </a:cubicBezTo>
                  <a:cubicBezTo>
                    <a:pt x="144581" y="713010"/>
                    <a:pt x="0" y="363960"/>
                    <a:pt x="0" y="4"/>
                  </a:cubicBezTo>
                  <a:lnTo>
                    <a:pt x="0" y="0"/>
                  </a:lnTo>
                  <a:lnTo>
                    <a:pt x="2744597" y="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gray">
            <a:xfrm>
              <a:off x="6029104" y="-40968"/>
              <a:ext cx="1832488" cy="1255390"/>
            </a:xfrm>
            <a:custGeom>
              <a:avLst/>
              <a:gdLst>
                <a:gd name="connsiteX0" fmla="*/ 0 w 1832488"/>
                <a:gd name="connsiteY0" fmla="*/ 941471 h 1882942"/>
                <a:gd name="connsiteX1" fmla="*/ 259625 w 1832488"/>
                <a:gd name="connsiteY1" fmla="*/ 284851 h 1882942"/>
                <a:gd name="connsiteX2" fmla="*/ 916245 w 1832488"/>
                <a:gd name="connsiteY2" fmla="*/ 1 h 1882942"/>
                <a:gd name="connsiteX3" fmla="*/ 1572865 w 1832488"/>
                <a:gd name="connsiteY3" fmla="*/ 284853 h 1882942"/>
                <a:gd name="connsiteX4" fmla="*/ 1832488 w 1832488"/>
                <a:gd name="connsiteY4" fmla="*/ 941473 h 1882942"/>
                <a:gd name="connsiteX5" fmla="*/ 1572864 w 1832488"/>
                <a:gd name="connsiteY5" fmla="*/ 1598093 h 1882942"/>
                <a:gd name="connsiteX6" fmla="*/ 916244 w 1832488"/>
                <a:gd name="connsiteY6" fmla="*/ 1882944 h 1882942"/>
                <a:gd name="connsiteX7" fmla="*/ 259624 w 1832488"/>
                <a:gd name="connsiteY7" fmla="*/ 1598092 h 1882942"/>
                <a:gd name="connsiteX8" fmla="*/ 0 w 1832488"/>
                <a:gd name="connsiteY8" fmla="*/ 941472 h 1882942"/>
                <a:gd name="connsiteX9" fmla="*/ 0 w 1832488"/>
                <a:gd name="connsiteY9" fmla="*/ 941471 h 1882942"/>
                <a:gd name="connsiteX0" fmla="*/ 0 w 1832489"/>
                <a:gd name="connsiteY0" fmla="*/ 766056 h 1707529"/>
                <a:gd name="connsiteX1" fmla="*/ 259625 w 1832489"/>
                <a:gd name="connsiteY1" fmla="*/ 109436 h 1707529"/>
                <a:gd name="connsiteX2" fmla="*/ 1572865 w 1832489"/>
                <a:gd name="connsiteY2" fmla="*/ 109438 h 1707529"/>
                <a:gd name="connsiteX3" fmla="*/ 1832488 w 1832489"/>
                <a:gd name="connsiteY3" fmla="*/ 766058 h 1707529"/>
                <a:gd name="connsiteX4" fmla="*/ 1572864 w 1832489"/>
                <a:gd name="connsiteY4" fmla="*/ 1422678 h 1707529"/>
                <a:gd name="connsiteX5" fmla="*/ 916244 w 1832489"/>
                <a:gd name="connsiteY5" fmla="*/ 1707529 h 1707529"/>
                <a:gd name="connsiteX6" fmla="*/ 259624 w 1832489"/>
                <a:gd name="connsiteY6" fmla="*/ 1422677 h 1707529"/>
                <a:gd name="connsiteX7" fmla="*/ 0 w 1832489"/>
                <a:gd name="connsiteY7" fmla="*/ 766057 h 1707529"/>
                <a:gd name="connsiteX8" fmla="*/ 0 w 1832489"/>
                <a:gd name="connsiteY8" fmla="*/ 766056 h 1707529"/>
                <a:gd name="connsiteX0" fmla="*/ 0 w 1832488"/>
                <a:gd name="connsiteY0" fmla="*/ 656620 h 1598093"/>
                <a:gd name="connsiteX1" fmla="*/ 259625 w 1832488"/>
                <a:gd name="connsiteY1" fmla="*/ 0 h 1598093"/>
                <a:gd name="connsiteX2" fmla="*/ 1832488 w 1832488"/>
                <a:gd name="connsiteY2" fmla="*/ 656622 h 1598093"/>
                <a:gd name="connsiteX3" fmla="*/ 1572864 w 1832488"/>
                <a:gd name="connsiteY3" fmla="*/ 1313242 h 1598093"/>
                <a:gd name="connsiteX4" fmla="*/ 916244 w 1832488"/>
                <a:gd name="connsiteY4" fmla="*/ 1598093 h 1598093"/>
                <a:gd name="connsiteX5" fmla="*/ 259624 w 1832488"/>
                <a:gd name="connsiteY5" fmla="*/ 1313241 h 1598093"/>
                <a:gd name="connsiteX6" fmla="*/ 0 w 1832488"/>
                <a:gd name="connsiteY6" fmla="*/ 656621 h 1598093"/>
                <a:gd name="connsiteX7" fmla="*/ 0 w 1832488"/>
                <a:gd name="connsiteY7" fmla="*/ 656620 h 1598093"/>
                <a:gd name="connsiteX0" fmla="*/ 0 w 1832488"/>
                <a:gd name="connsiteY0" fmla="*/ 109435 h 1050908"/>
                <a:gd name="connsiteX1" fmla="*/ 1832488 w 1832488"/>
                <a:gd name="connsiteY1" fmla="*/ 109437 h 1050908"/>
                <a:gd name="connsiteX2" fmla="*/ 1572864 w 1832488"/>
                <a:gd name="connsiteY2" fmla="*/ 766057 h 1050908"/>
                <a:gd name="connsiteX3" fmla="*/ 916244 w 1832488"/>
                <a:gd name="connsiteY3" fmla="*/ 1050908 h 1050908"/>
                <a:gd name="connsiteX4" fmla="*/ 259624 w 1832488"/>
                <a:gd name="connsiteY4" fmla="*/ 766056 h 1050908"/>
                <a:gd name="connsiteX5" fmla="*/ 0 w 1832488"/>
                <a:gd name="connsiteY5" fmla="*/ 109436 h 1050908"/>
                <a:gd name="connsiteX6" fmla="*/ 0 w 1832488"/>
                <a:gd name="connsiteY6" fmla="*/ 109435 h 105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32488" h="1050908">
                  <a:moveTo>
                    <a:pt x="0" y="109435"/>
                  </a:moveTo>
                  <a:cubicBezTo>
                    <a:pt x="305415" y="109435"/>
                    <a:pt x="1570344" y="0"/>
                    <a:pt x="1832488" y="109437"/>
                  </a:cubicBezTo>
                  <a:cubicBezTo>
                    <a:pt x="1832488" y="354704"/>
                    <a:pt x="1739339" y="590288"/>
                    <a:pt x="1572864" y="766057"/>
                  </a:cubicBezTo>
                  <a:cubicBezTo>
                    <a:pt x="1400375" y="948175"/>
                    <a:pt x="1163561" y="1050908"/>
                    <a:pt x="916244" y="1050908"/>
                  </a:cubicBezTo>
                  <a:cubicBezTo>
                    <a:pt x="668927" y="1050908"/>
                    <a:pt x="432113" y="948174"/>
                    <a:pt x="259624" y="766056"/>
                  </a:cubicBezTo>
                  <a:cubicBezTo>
                    <a:pt x="93149" y="590287"/>
                    <a:pt x="0" y="354702"/>
                    <a:pt x="0" y="109436"/>
                  </a:cubicBezTo>
                  <a:lnTo>
                    <a:pt x="0" y="1094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 bwMode="gray">
            <a:xfrm>
              <a:off x="6979298" y="419878"/>
              <a:ext cx="1198581" cy="11253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 bwMode="gray">
            <a:xfrm>
              <a:off x="1428728" y="0"/>
              <a:ext cx="888876" cy="839755"/>
            </a:xfrm>
            <a:custGeom>
              <a:avLst/>
              <a:gdLst>
                <a:gd name="connsiteX0" fmla="*/ 0 w 887966"/>
                <a:gd name="connsiteY0" fmla="*/ 443983 h 887966"/>
                <a:gd name="connsiteX1" fmla="*/ 130040 w 887966"/>
                <a:gd name="connsiteY1" fmla="*/ 130040 h 887966"/>
                <a:gd name="connsiteX2" fmla="*/ 443984 w 887966"/>
                <a:gd name="connsiteY2" fmla="*/ 1 h 887966"/>
                <a:gd name="connsiteX3" fmla="*/ 757927 w 887966"/>
                <a:gd name="connsiteY3" fmla="*/ 130041 h 887966"/>
                <a:gd name="connsiteX4" fmla="*/ 887966 w 887966"/>
                <a:gd name="connsiteY4" fmla="*/ 443985 h 887966"/>
                <a:gd name="connsiteX5" fmla="*/ 757926 w 887966"/>
                <a:gd name="connsiteY5" fmla="*/ 757928 h 887966"/>
                <a:gd name="connsiteX6" fmla="*/ 443982 w 887966"/>
                <a:gd name="connsiteY6" fmla="*/ 887968 h 887966"/>
                <a:gd name="connsiteX7" fmla="*/ 130039 w 887966"/>
                <a:gd name="connsiteY7" fmla="*/ 757928 h 887966"/>
                <a:gd name="connsiteX8" fmla="*/ 0 w 887966"/>
                <a:gd name="connsiteY8" fmla="*/ 443984 h 887966"/>
                <a:gd name="connsiteX9" fmla="*/ 0 w 887966"/>
                <a:gd name="connsiteY9" fmla="*/ 443983 h 887966"/>
                <a:gd name="connsiteX0" fmla="*/ 0 w 887966"/>
                <a:gd name="connsiteY0" fmla="*/ 454692 h 898677"/>
                <a:gd name="connsiteX1" fmla="*/ 130040 w 887966"/>
                <a:gd name="connsiteY1" fmla="*/ 140749 h 898677"/>
                <a:gd name="connsiteX2" fmla="*/ 210052 w 887966"/>
                <a:gd name="connsiteY2" fmla="*/ 76487 h 898677"/>
                <a:gd name="connsiteX3" fmla="*/ 443984 w 887966"/>
                <a:gd name="connsiteY3" fmla="*/ 10710 h 898677"/>
                <a:gd name="connsiteX4" fmla="*/ 757927 w 887966"/>
                <a:gd name="connsiteY4" fmla="*/ 140750 h 898677"/>
                <a:gd name="connsiteX5" fmla="*/ 887966 w 887966"/>
                <a:gd name="connsiteY5" fmla="*/ 454694 h 898677"/>
                <a:gd name="connsiteX6" fmla="*/ 757926 w 887966"/>
                <a:gd name="connsiteY6" fmla="*/ 768637 h 898677"/>
                <a:gd name="connsiteX7" fmla="*/ 443982 w 887966"/>
                <a:gd name="connsiteY7" fmla="*/ 898677 h 898677"/>
                <a:gd name="connsiteX8" fmla="*/ 130039 w 887966"/>
                <a:gd name="connsiteY8" fmla="*/ 768637 h 898677"/>
                <a:gd name="connsiteX9" fmla="*/ 0 w 887966"/>
                <a:gd name="connsiteY9" fmla="*/ 454693 h 898677"/>
                <a:gd name="connsiteX10" fmla="*/ 0 w 887966"/>
                <a:gd name="connsiteY10" fmla="*/ 454692 h 898677"/>
                <a:gd name="connsiteX0" fmla="*/ 0 w 887966"/>
                <a:gd name="connsiteY0" fmla="*/ 378205 h 822190"/>
                <a:gd name="connsiteX1" fmla="*/ 130040 w 887966"/>
                <a:gd name="connsiteY1" fmla="*/ 64262 h 822190"/>
                <a:gd name="connsiteX2" fmla="*/ 210052 w 887966"/>
                <a:gd name="connsiteY2" fmla="*/ 0 h 822190"/>
                <a:gd name="connsiteX3" fmla="*/ 757927 w 887966"/>
                <a:gd name="connsiteY3" fmla="*/ 64263 h 822190"/>
                <a:gd name="connsiteX4" fmla="*/ 887966 w 887966"/>
                <a:gd name="connsiteY4" fmla="*/ 378207 h 822190"/>
                <a:gd name="connsiteX5" fmla="*/ 757926 w 887966"/>
                <a:gd name="connsiteY5" fmla="*/ 692150 h 822190"/>
                <a:gd name="connsiteX6" fmla="*/ 443982 w 887966"/>
                <a:gd name="connsiteY6" fmla="*/ 822190 h 822190"/>
                <a:gd name="connsiteX7" fmla="*/ 130039 w 887966"/>
                <a:gd name="connsiteY7" fmla="*/ 692150 h 822190"/>
                <a:gd name="connsiteX8" fmla="*/ 0 w 887966"/>
                <a:gd name="connsiteY8" fmla="*/ 378206 h 822190"/>
                <a:gd name="connsiteX9" fmla="*/ 0 w 887966"/>
                <a:gd name="connsiteY9" fmla="*/ 378205 h 822190"/>
                <a:gd name="connsiteX0" fmla="*/ 0 w 887966"/>
                <a:gd name="connsiteY0" fmla="*/ 380624 h 824609"/>
                <a:gd name="connsiteX1" fmla="*/ 130040 w 887966"/>
                <a:gd name="connsiteY1" fmla="*/ 66681 h 824609"/>
                <a:gd name="connsiteX2" fmla="*/ 210052 w 887966"/>
                <a:gd name="connsiteY2" fmla="*/ 2419 h 824609"/>
                <a:gd name="connsiteX3" fmla="*/ 757927 w 887966"/>
                <a:gd name="connsiteY3" fmla="*/ 66682 h 824609"/>
                <a:gd name="connsiteX4" fmla="*/ 887966 w 887966"/>
                <a:gd name="connsiteY4" fmla="*/ 380626 h 824609"/>
                <a:gd name="connsiteX5" fmla="*/ 757926 w 887966"/>
                <a:gd name="connsiteY5" fmla="*/ 694569 h 824609"/>
                <a:gd name="connsiteX6" fmla="*/ 443982 w 887966"/>
                <a:gd name="connsiteY6" fmla="*/ 824609 h 824609"/>
                <a:gd name="connsiteX7" fmla="*/ 130039 w 887966"/>
                <a:gd name="connsiteY7" fmla="*/ 694569 h 824609"/>
                <a:gd name="connsiteX8" fmla="*/ 0 w 887966"/>
                <a:gd name="connsiteY8" fmla="*/ 380625 h 824609"/>
                <a:gd name="connsiteX9" fmla="*/ 0 w 887966"/>
                <a:gd name="connsiteY9" fmla="*/ 380624 h 82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7966" h="824609">
                  <a:moveTo>
                    <a:pt x="0" y="380624"/>
                  </a:moveTo>
                  <a:cubicBezTo>
                    <a:pt x="0" y="262872"/>
                    <a:pt x="46777" y="149944"/>
                    <a:pt x="130040" y="66681"/>
                  </a:cubicBezTo>
                  <a:cubicBezTo>
                    <a:pt x="165049" y="3647"/>
                    <a:pt x="215342" y="0"/>
                    <a:pt x="210052" y="2419"/>
                  </a:cubicBezTo>
                  <a:cubicBezTo>
                    <a:pt x="314700" y="2419"/>
                    <a:pt x="644941" y="3648"/>
                    <a:pt x="757927" y="66682"/>
                  </a:cubicBezTo>
                  <a:cubicBezTo>
                    <a:pt x="870913" y="129716"/>
                    <a:pt x="887966" y="262874"/>
                    <a:pt x="887966" y="380626"/>
                  </a:cubicBezTo>
                  <a:cubicBezTo>
                    <a:pt x="887966" y="498378"/>
                    <a:pt x="841189" y="611307"/>
                    <a:pt x="757926" y="694569"/>
                  </a:cubicBezTo>
                  <a:cubicBezTo>
                    <a:pt x="674663" y="777832"/>
                    <a:pt x="561734" y="824609"/>
                    <a:pt x="443982" y="824609"/>
                  </a:cubicBezTo>
                  <a:cubicBezTo>
                    <a:pt x="326230" y="824609"/>
                    <a:pt x="213302" y="777832"/>
                    <a:pt x="130039" y="694569"/>
                  </a:cubicBezTo>
                  <a:cubicBezTo>
                    <a:pt x="46776" y="611306"/>
                    <a:pt x="0" y="498377"/>
                    <a:pt x="0" y="380625"/>
                  </a:cubicBezTo>
                  <a:lnTo>
                    <a:pt x="0" y="3806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 bwMode="gray">
            <a:xfrm>
              <a:off x="2714612" y="142852"/>
              <a:ext cx="1505889" cy="1291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 bwMode="gray">
            <a:xfrm>
              <a:off x="1882142" y="167637"/>
              <a:ext cx="975346" cy="97534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 bwMode="gray">
            <a:xfrm>
              <a:off x="8001024" y="211704"/>
              <a:ext cx="1009267" cy="10765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 bwMode="gray">
            <a:xfrm>
              <a:off x="6143636" y="709128"/>
              <a:ext cx="863654" cy="8486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42"/>
            <p:cNvSpPr/>
            <p:nvPr/>
          </p:nvSpPr>
          <p:spPr bwMode="gray">
            <a:xfrm>
              <a:off x="8902202" y="500042"/>
              <a:ext cx="242170" cy="2421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02"/>
            <p:cNvSpPr>
              <a:spLocks/>
            </p:cNvSpPr>
            <p:nvPr/>
          </p:nvSpPr>
          <p:spPr bwMode="gray">
            <a:xfrm rot="18960752">
              <a:off x="7652398" y="1064397"/>
              <a:ext cx="1011388" cy="619612"/>
            </a:xfrm>
            <a:custGeom>
              <a:avLst/>
              <a:gdLst/>
              <a:ahLst/>
              <a:cxnLst>
                <a:cxn ang="0">
                  <a:pos x="2529" y="1601"/>
                </a:cxn>
                <a:cxn ang="0">
                  <a:pos x="3456" y="1800"/>
                </a:cxn>
                <a:cxn ang="0">
                  <a:pos x="1218" y="2904"/>
                </a:cxn>
                <a:cxn ang="0">
                  <a:pos x="2582" y="3078"/>
                </a:cxn>
                <a:cxn ang="0">
                  <a:pos x="0" y="5263"/>
                </a:cxn>
                <a:cxn ang="0">
                  <a:pos x="4356" y="2880"/>
                </a:cxn>
                <a:cxn ang="0">
                  <a:pos x="3866" y="2755"/>
                </a:cxn>
                <a:cxn ang="0">
                  <a:pos x="5508" y="1899"/>
                </a:cxn>
                <a:cxn ang="0">
                  <a:pos x="4303" y="1564"/>
                </a:cxn>
                <a:cxn ang="0">
                  <a:pos x="6355" y="0"/>
                </a:cxn>
                <a:cxn ang="0">
                  <a:pos x="2529" y="1601"/>
                </a:cxn>
              </a:cxnLst>
              <a:rect l="0" t="0" r="r" b="b"/>
              <a:pathLst>
                <a:path w="6355" h="5263">
                  <a:moveTo>
                    <a:pt x="2529" y="1601"/>
                  </a:moveTo>
                  <a:lnTo>
                    <a:pt x="3456" y="1800"/>
                  </a:lnTo>
                  <a:lnTo>
                    <a:pt x="1218" y="2904"/>
                  </a:lnTo>
                  <a:lnTo>
                    <a:pt x="2582" y="3078"/>
                  </a:lnTo>
                  <a:lnTo>
                    <a:pt x="0" y="5263"/>
                  </a:lnTo>
                  <a:lnTo>
                    <a:pt x="4356" y="2880"/>
                  </a:lnTo>
                  <a:lnTo>
                    <a:pt x="3866" y="2755"/>
                  </a:lnTo>
                  <a:lnTo>
                    <a:pt x="5508" y="1899"/>
                  </a:lnTo>
                  <a:lnTo>
                    <a:pt x="4303" y="1564"/>
                  </a:lnTo>
                  <a:lnTo>
                    <a:pt x="6355" y="0"/>
                  </a:lnTo>
                  <a:lnTo>
                    <a:pt x="2529" y="160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190"/>
            <p:cNvGrpSpPr/>
            <p:nvPr/>
          </p:nvGrpSpPr>
          <p:grpSpPr bwMode="gray">
            <a:xfrm rot="2674089">
              <a:off x="2572239" y="1070408"/>
              <a:ext cx="631741" cy="496560"/>
              <a:chOff x="7276036" y="1384450"/>
              <a:chExt cx="931955" cy="732533"/>
            </a:xfrm>
          </p:grpSpPr>
          <p:sp>
            <p:nvSpPr>
              <p:cNvPr id="30" name="Freeform 24"/>
              <p:cNvSpPr/>
              <p:nvPr/>
            </p:nvSpPr>
            <p:spPr bwMode="gray">
              <a:xfrm rot="19892593">
                <a:off x="7312946" y="1384450"/>
                <a:ext cx="873867" cy="631830"/>
              </a:xfrm>
              <a:custGeom>
                <a:avLst/>
                <a:gdLst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01968 h 1301026"/>
                  <a:gd name="connsiteX1" fmla="*/ 331393 w 1874827"/>
                  <a:gd name="connsiteY1" fmla="*/ 0 h 1301026"/>
                  <a:gd name="connsiteX2" fmla="*/ 0 w 1874827"/>
                  <a:gd name="connsiteY2" fmla="*/ 859168 h 1301026"/>
                  <a:gd name="connsiteX3" fmla="*/ 791662 w 1874827"/>
                  <a:gd name="connsiteY3" fmla="*/ 1080097 h 1301026"/>
                  <a:gd name="connsiteX4" fmla="*/ 1478996 w 1874827"/>
                  <a:gd name="connsiteY4" fmla="*/ 1301026 h 1301026"/>
                  <a:gd name="connsiteX5" fmla="*/ 1874827 w 1874827"/>
                  <a:gd name="connsiteY5" fmla="*/ 398899 h 1301026"/>
                  <a:gd name="connsiteX6" fmla="*/ 1046344 w 1874827"/>
                  <a:gd name="connsiteY6" fmla="*/ 401968 h 130102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874827 w 1874827"/>
                  <a:gd name="connsiteY5" fmla="*/ 451909 h 1354036"/>
                  <a:gd name="connsiteX6" fmla="*/ 1046344 w 1874827"/>
                  <a:gd name="connsiteY6" fmla="*/ 454978 h 1354036"/>
                  <a:gd name="connsiteX0" fmla="*/ 1046344 w 1874827"/>
                  <a:gd name="connsiteY0" fmla="*/ 454978 h 1354036"/>
                  <a:gd name="connsiteX1" fmla="*/ 331393 w 1874827"/>
                  <a:gd name="connsiteY1" fmla="*/ 53010 h 1354036"/>
                  <a:gd name="connsiteX2" fmla="*/ 0 w 1874827"/>
                  <a:gd name="connsiteY2" fmla="*/ 912178 h 1354036"/>
                  <a:gd name="connsiteX3" fmla="*/ 791662 w 1874827"/>
                  <a:gd name="connsiteY3" fmla="*/ 1133107 h 1354036"/>
                  <a:gd name="connsiteX4" fmla="*/ 1478996 w 1874827"/>
                  <a:gd name="connsiteY4" fmla="*/ 1354036 h 1354036"/>
                  <a:gd name="connsiteX5" fmla="*/ 1396231 w 1874827"/>
                  <a:gd name="connsiteY5" fmla="*/ 1248398 h 1354036"/>
                  <a:gd name="connsiteX6" fmla="*/ 1874827 w 1874827"/>
                  <a:gd name="connsiteY6" fmla="*/ 451909 h 1354036"/>
                  <a:gd name="connsiteX7" fmla="*/ 1046344 w 1874827"/>
                  <a:gd name="connsiteY7" fmla="*/ 454978 h 135403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  <a:gd name="connsiteX0" fmla="*/ 1046344 w 1874827"/>
                  <a:gd name="connsiteY0" fmla="*/ 454978 h 1417746"/>
                  <a:gd name="connsiteX1" fmla="*/ 331393 w 1874827"/>
                  <a:gd name="connsiteY1" fmla="*/ 53010 h 1417746"/>
                  <a:gd name="connsiteX2" fmla="*/ 0 w 1874827"/>
                  <a:gd name="connsiteY2" fmla="*/ 912178 h 1417746"/>
                  <a:gd name="connsiteX3" fmla="*/ 791662 w 1874827"/>
                  <a:gd name="connsiteY3" fmla="*/ 1133107 h 1417746"/>
                  <a:gd name="connsiteX4" fmla="*/ 1425492 w 1874827"/>
                  <a:gd name="connsiteY4" fmla="*/ 1417746 h 1417746"/>
                  <a:gd name="connsiteX5" fmla="*/ 1396231 w 1874827"/>
                  <a:gd name="connsiteY5" fmla="*/ 1248398 h 1417746"/>
                  <a:gd name="connsiteX6" fmla="*/ 1874827 w 1874827"/>
                  <a:gd name="connsiteY6" fmla="*/ 451909 h 1417746"/>
                  <a:gd name="connsiteX7" fmla="*/ 1046344 w 1874827"/>
                  <a:gd name="connsiteY7" fmla="*/ 454978 h 141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74827" h="1417746">
                    <a:moveTo>
                      <a:pt x="1046344" y="454978"/>
                    </a:moveTo>
                    <a:cubicBezTo>
                      <a:pt x="953325" y="252796"/>
                      <a:pt x="726804" y="0"/>
                      <a:pt x="331393" y="53010"/>
                    </a:cubicBezTo>
                    <a:lnTo>
                      <a:pt x="0" y="912178"/>
                    </a:lnTo>
                    <a:cubicBezTo>
                      <a:pt x="397938" y="743190"/>
                      <a:pt x="635512" y="1040820"/>
                      <a:pt x="791662" y="1133107"/>
                    </a:cubicBezTo>
                    <a:cubicBezTo>
                      <a:pt x="1071427" y="1099716"/>
                      <a:pt x="1393387" y="1154357"/>
                      <a:pt x="1425492" y="1417746"/>
                    </a:cubicBezTo>
                    <a:lnTo>
                      <a:pt x="1396231" y="1248398"/>
                    </a:lnTo>
                    <a:lnTo>
                      <a:pt x="1874827" y="451909"/>
                    </a:lnTo>
                    <a:cubicBezTo>
                      <a:pt x="1709918" y="373807"/>
                      <a:pt x="1526196" y="202996"/>
                      <a:pt x="1046344" y="454978"/>
                    </a:cubicBezTo>
                    <a:close/>
                  </a:path>
                </a:pathLst>
              </a:custGeom>
              <a:solidFill>
                <a:schemeClr val="tx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gray">
              <a:xfrm rot="19892593">
                <a:off x="7276036" y="1420872"/>
                <a:ext cx="931955" cy="696111"/>
              </a:xfrm>
              <a:custGeom>
                <a:avLst/>
                <a:gdLst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9553 w 2046767"/>
                  <a:gd name="connsiteY8" fmla="*/ 398721 h 1440712"/>
                  <a:gd name="connsiteX0" fmla="*/ 427960 w 2046767"/>
                  <a:gd name="connsiteY0" fmla="*/ 0 h 1440712"/>
                  <a:gd name="connsiteX1" fmla="*/ 364165 w 2046767"/>
                  <a:gd name="connsiteY1" fmla="*/ 29240 h 1440712"/>
                  <a:gd name="connsiteX2" fmla="*/ 0 w 2046767"/>
                  <a:gd name="connsiteY2" fmla="*/ 986170 h 1440712"/>
                  <a:gd name="connsiteX3" fmla="*/ 18607 w 2046767"/>
                  <a:gd name="connsiteY3" fmla="*/ 1073888 h 1440712"/>
                  <a:gd name="connsiteX4" fmla="*/ 781493 w 2046767"/>
                  <a:gd name="connsiteY4" fmla="*/ 1150974 h 1440712"/>
                  <a:gd name="connsiteX5" fmla="*/ 1004776 w 2046767"/>
                  <a:gd name="connsiteY5" fmla="*/ 1201479 h 1440712"/>
                  <a:gd name="connsiteX6" fmla="*/ 1610832 w 2046767"/>
                  <a:gd name="connsiteY6" fmla="*/ 1440712 h 1440712"/>
                  <a:gd name="connsiteX7" fmla="*/ 2046767 w 2046767"/>
                  <a:gd name="connsiteY7" fmla="*/ 725672 h 1440712"/>
                  <a:gd name="connsiteX8" fmla="*/ 2004475 w 2046767"/>
                  <a:gd name="connsiteY8" fmla="*/ 355846 h 144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46767" h="1440712">
                    <a:moveTo>
                      <a:pt x="427960" y="0"/>
                    </a:moveTo>
                    <a:lnTo>
                      <a:pt x="364165" y="29240"/>
                    </a:lnTo>
                    <a:lnTo>
                      <a:pt x="0" y="986170"/>
                    </a:lnTo>
                    <a:lnTo>
                      <a:pt x="18607" y="1073888"/>
                    </a:lnTo>
                    <a:lnTo>
                      <a:pt x="781493" y="1150974"/>
                    </a:lnTo>
                    <a:cubicBezTo>
                      <a:pt x="809426" y="1348211"/>
                      <a:pt x="985194" y="1279985"/>
                      <a:pt x="1004776" y="1201479"/>
                    </a:cubicBezTo>
                    <a:lnTo>
                      <a:pt x="1610832" y="1440712"/>
                    </a:lnTo>
                    <a:lnTo>
                      <a:pt x="2046767" y="725672"/>
                    </a:lnTo>
                    <a:lnTo>
                      <a:pt x="2004475" y="355846"/>
                    </a:lnTo>
                  </a:path>
                </a:pathLst>
              </a:cu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Block Arc 20"/>
            <p:cNvSpPr/>
            <p:nvPr/>
          </p:nvSpPr>
          <p:spPr bwMode="gray">
            <a:xfrm rot="12012437">
              <a:off x="1779451" y="109720"/>
              <a:ext cx="1110202" cy="1179592"/>
            </a:xfrm>
            <a:prstGeom prst="blockArc">
              <a:avLst>
                <a:gd name="adj1" fmla="val 10800000"/>
                <a:gd name="adj2" fmla="val 20283789"/>
                <a:gd name="adj3" fmla="val 489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95"/>
            <p:cNvGrpSpPr/>
            <p:nvPr/>
          </p:nvGrpSpPr>
          <p:grpSpPr bwMode="gray">
            <a:xfrm rot="4323171">
              <a:off x="1070037" y="280935"/>
              <a:ext cx="367753" cy="638126"/>
              <a:chOff x="3426488" y="1748413"/>
              <a:chExt cx="1416817" cy="4137538"/>
            </a:xfrm>
            <a:solidFill>
              <a:schemeClr val="tx2"/>
            </a:solidFill>
            <a:effectLst/>
          </p:grpSpPr>
          <p:sp>
            <p:nvSpPr>
              <p:cNvPr id="23" name="Freeform 22"/>
              <p:cNvSpPr/>
              <p:nvPr/>
            </p:nvSpPr>
            <p:spPr bwMode="gray">
              <a:xfrm>
                <a:off x="4327187" y="2069960"/>
                <a:ext cx="516118" cy="2839624"/>
              </a:xfrm>
              <a:custGeom>
                <a:avLst/>
                <a:gdLst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472272 w 512465"/>
                  <a:gd name="connsiteY2" fmla="*/ 2421653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68490 w 512465"/>
                  <a:gd name="connsiteY2" fmla="*/ 2533276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225582 w 512465"/>
                  <a:gd name="connsiteY2" fmla="*/ 246121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0725 w 512465"/>
                  <a:gd name="connsiteY0" fmla="*/ 381838 h 2893926"/>
                  <a:gd name="connsiteX1" fmla="*/ 0 w 512465"/>
                  <a:gd name="connsiteY1" fmla="*/ 2893926 h 2893926"/>
                  <a:gd name="connsiteX2" fmla="*/ 343388 w 512465"/>
                  <a:gd name="connsiteY2" fmla="*/ 2519101 h 2893926"/>
                  <a:gd name="connsiteX3" fmla="*/ 512465 w 512465"/>
                  <a:gd name="connsiteY3" fmla="*/ 0 h 2893926"/>
                  <a:gd name="connsiteX4" fmla="*/ 150725 w 512465"/>
                  <a:gd name="connsiteY4" fmla="*/ 381838 h 2893926"/>
                  <a:gd name="connsiteX0" fmla="*/ 154378 w 516118"/>
                  <a:gd name="connsiteY0" fmla="*/ 381838 h 2874074"/>
                  <a:gd name="connsiteX1" fmla="*/ 0 w 516118"/>
                  <a:gd name="connsiteY1" fmla="*/ 2874074 h 2874074"/>
                  <a:gd name="connsiteX2" fmla="*/ 347041 w 516118"/>
                  <a:gd name="connsiteY2" fmla="*/ 2519101 h 2874074"/>
                  <a:gd name="connsiteX3" fmla="*/ 516118 w 516118"/>
                  <a:gd name="connsiteY3" fmla="*/ 0 h 2874074"/>
                  <a:gd name="connsiteX4" fmla="*/ 154378 w 516118"/>
                  <a:gd name="connsiteY4" fmla="*/ 381838 h 287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118" h="2874074">
                    <a:moveTo>
                      <a:pt x="154378" y="381838"/>
                    </a:moveTo>
                    <a:lnTo>
                      <a:pt x="0" y="2874074"/>
                    </a:lnTo>
                    <a:lnTo>
                      <a:pt x="347041" y="2519101"/>
                    </a:lnTo>
                    <a:lnTo>
                      <a:pt x="516118" y="0"/>
                    </a:lnTo>
                    <a:lnTo>
                      <a:pt x="154378" y="38183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 bwMode="gray">
              <a:xfrm>
                <a:off x="3436537" y="2110154"/>
                <a:ext cx="428258" cy="2805339"/>
              </a:xfrm>
              <a:custGeom>
                <a:avLst/>
                <a:gdLst>
                  <a:gd name="connsiteX0" fmla="*/ 0 w 422031"/>
                  <a:gd name="connsiteY0" fmla="*/ 0 h 2793442"/>
                  <a:gd name="connsiteX1" fmla="*/ 180871 w 422031"/>
                  <a:gd name="connsiteY1" fmla="*/ 2411604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2031"/>
                  <a:gd name="connsiteY0" fmla="*/ 0 h 2793442"/>
                  <a:gd name="connsiteX1" fmla="*/ 180871 w 422031"/>
                  <a:gd name="connsiteY1" fmla="*/ 2483018 h 2793442"/>
                  <a:gd name="connsiteX2" fmla="*/ 422031 w 422031"/>
                  <a:gd name="connsiteY2" fmla="*/ 2793442 h 2793442"/>
                  <a:gd name="connsiteX3" fmla="*/ 301451 w 422031"/>
                  <a:gd name="connsiteY3" fmla="*/ 341644 h 2793442"/>
                  <a:gd name="connsiteX4" fmla="*/ 0 w 422031"/>
                  <a:gd name="connsiteY4" fmla="*/ 0 h 2793442"/>
                  <a:gd name="connsiteX0" fmla="*/ 0 w 423964"/>
                  <a:gd name="connsiteY0" fmla="*/ 0 h 2798077"/>
                  <a:gd name="connsiteX1" fmla="*/ 180871 w 423964"/>
                  <a:gd name="connsiteY1" fmla="*/ 2483018 h 2798077"/>
                  <a:gd name="connsiteX2" fmla="*/ 423964 w 423964"/>
                  <a:gd name="connsiteY2" fmla="*/ 2798077 h 2798077"/>
                  <a:gd name="connsiteX3" fmla="*/ 301451 w 423964"/>
                  <a:gd name="connsiteY3" fmla="*/ 341644 h 2798077"/>
                  <a:gd name="connsiteX4" fmla="*/ 0 w 423964"/>
                  <a:gd name="connsiteY4" fmla="*/ 0 h 2798077"/>
                  <a:gd name="connsiteX0" fmla="*/ 0 w 433937"/>
                  <a:gd name="connsiteY0" fmla="*/ 0 h 2807630"/>
                  <a:gd name="connsiteX1" fmla="*/ 180871 w 433937"/>
                  <a:gd name="connsiteY1" fmla="*/ 2483018 h 2807630"/>
                  <a:gd name="connsiteX2" fmla="*/ 433937 w 433937"/>
                  <a:gd name="connsiteY2" fmla="*/ 2807630 h 2807630"/>
                  <a:gd name="connsiteX3" fmla="*/ 301451 w 433937"/>
                  <a:gd name="connsiteY3" fmla="*/ 341644 h 2807630"/>
                  <a:gd name="connsiteX4" fmla="*/ 0 w 433937"/>
                  <a:gd name="connsiteY4" fmla="*/ 0 h 2807630"/>
                  <a:gd name="connsiteX0" fmla="*/ 0 w 428258"/>
                  <a:gd name="connsiteY0" fmla="*/ 0 h 2784474"/>
                  <a:gd name="connsiteX1" fmla="*/ 180871 w 428258"/>
                  <a:gd name="connsiteY1" fmla="*/ 2483018 h 2784474"/>
                  <a:gd name="connsiteX2" fmla="*/ 428258 w 428258"/>
                  <a:gd name="connsiteY2" fmla="*/ 2784474 h 2784474"/>
                  <a:gd name="connsiteX3" fmla="*/ 301451 w 428258"/>
                  <a:gd name="connsiteY3" fmla="*/ 341644 h 2784474"/>
                  <a:gd name="connsiteX4" fmla="*/ 0 w 428258"/>
                  <a:gd name="connsiteY4" fmla="*/ 0 h 2784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58" h="2784474">
                    <a:moveTo>
                      <a:pt x="0" y="0"/>
                    </a:moveTo>
                    <a:lnTo>
                      <a:pt x="180871" y="2483018"/>
                    </a:lnTo>
                    <a:lnTo>
                      <a:pt x="428258" y="2784474"/>
                    </a:lnTo>
                    <a:lnTo>
                      <a:pt x="301451" y="34164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/>
            </p:nvSpPr>
            <p:spPr bwMode="gray">
              <a:xfrm>
                <a:off x="3426488" y="1748413"/>
                <a:ext cx="1416817" cy="723482"/>
              </a:xfrm>
              <a:custGeom>
                <a:avLst/>
                <a:gdLst>
                  <a:gd name="connsiteX0" fmla="*/ 351692 w 1416817"/>
                  <a:gd name="connsiteY0" fmla="*/ 0 h 723482"/>
                  <a:gd name="connsiteX1" fmla="*/ 994787 w 1416817"/>
                  <a:gd name="connsiteY1" fmla="*/ 0 h 723482"/>
                  <a:gd name="connsiteX2" fmla="*/ 1416817 w 1416817"/>
                  <a:gd name="connsiteY2" fmla="*/ 331596 h 723482"/>
                  <a:gd name="connsiteX3" fmla="*/ 1045028 w 1416817"/>
                  <a:gd name="connsiteY3" fmla="*/ 723482 h 723482"/>
                  <a:gd name="connsiteX4" fmla="*/ 321547 w 1416817"/>
                  <a:gd name="connsiteY4" fmla="*/ 723482 h 723482"/>
                  <a:gd name="connsiteX5" fmla="*/ 0 w 1416817"/>
                  <a:gd name="connsiteY5" fmla="*/ 361741 h 723482"/>
                  <a:gd name="connsiteX6" fmla="*/ 351692 w 1416817"/>
                  <a:gd name="connsiteY6" fmla="*/ 0 h 723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6817" h="723482">
                    <a:moveTo>
                      <a:pt x="351692" y="0"/>
                    </a:moveTo>
                    <a:lnTo>
                      <a:pt x="994787" y="0"/>
                    </a:lnTo>
                    <a:lnTo>
                      <a:pt x="1416817" y="331596"/>
                    </a:lnTo>
                    <a:lnTo>
                      <a:pt x="1045028" y="723482"/>
                    </a:lnTo>
                    <a:lnTo>
                      <a:pt x="321547" y="723482"/>
                    </a:lnTo>
                    <a:lnTo>
                      <a:pt x="0" y="361741"/>
                    </a:lnTo>
                    <a:lnTo>
                      <a:pt x="351692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 bwMode="gray">
              <a:xfrm>
                <a:off x="3748035" y="2461846"/>
                <a:ext cx="723481" cy="2447972"/>
              </a:xfrm>
              <a:custGeom>
                <a:avLst/>
                <a:gdLst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2756 w 723481"/>
                  <a:gd name="connsiteY2" fmla="*/ 2471895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71895"/>
                  <a:gd name="connsiteX1" fmla="*/ 120580 w 723481"/>
                  <a:gd name="connsiteY1" fmla="*/ 2471895 h 2471895"/>
                  <a:gd name="connsiteX2" fmla="*/ 574419 w 723481"/>
                  <a:gd name="connsiteY2" fmla="*/ 2446964 h 2471895"/>
                  <a:gd name="connsiteX3" fmla="*/ 723481 w 723481"/>
                  <a:gd name="connsiteY3" fmla="*/ 0 h 2471895"/>
                  <a:gd name="connsiteX4" fmla="*/ 0 w 723481"/>
                  <a:gd name="connsiteY4" fmla="*/ 10049 h 2471895"/>
                  <a:gd name="connsiteX0" fmla="*/ 0 w 723481"/>
                  <a:gd name="connsiteY0" fmla="*/ 10049 h 2447972"/>
                  <a:gd name="connsiteX1" fmla="*/ 120580 w 723481"/>
                  <a:gd name="connsiteY1" fmla="*/ 2447972 h 2447972"/>
                  <a:gd name="connsiteX2" fmla="*/ 574419 w 723481"/>
                  <a:gd name="connsiteY2" fmla="*/ 2446964 h 2447972"/>
                  <a:gd name="connsiteX3" fmla="*/ 723481 w 723481"/>
                  <a:gd name="connsiteY3" fmla="*/ 0 h 2447972"/>
                  <a:gd name="connsiteX4" fmla="*/ 0 w 723481"/>
                  <a:gd name="connsiteY4" fmla="*/ 10049 h 2447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3481" h="2447972">
                    <a:moveTo>
                      <a:pt x="0" y="10049"/>
                    </a:moveTo>
                    <a:lnTo>
                      <a:pt x="120580" y="2447972"/>
                    </a:lnTo>
                    <a:lnTo>
                      <a:pt x="574419" y="2446964"/>
                    </a:lnTo>
                    <a:lnTo>
                      <a:pt x="723481" y="0"/>
                    </a:lnTo>
                    <a:lnTo>
                      <a:pt x="0" y="1004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 bwMode="gray">
              <a:xfrm>
                <a:off x="3620218" y="4557694"/>
                <a:ext cx="1053591" cy="939666"/>
              </a:xfrm>
              <a:custGeom>
                <a:avLst/>
                <a:gdLst>
                  <a:gd name="connsiteX0" fmla="*/ 0 w 1065125"/>
                  <a:gd name="connsiteY0" fmla="*/ 40193 h 854110"/>
                  <a:gd name="connsiteX1" fmla="*/ 180870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65125"/>
                  <a:gd name="connsiteY0" fmla="*/ 40193 h 854110"/>
                  <a:gd name="connsiteX1" fmla="*/ 252276 w 1065125"/>
                  <a:gd name="connsiteY1" fmla="*/ 854110 h 854110"/>
                  <a:gd name="connsiteX2" fmla="*/ 703385 w 1065125"/>
                  <a:gd name="connsiteY2" fmla="*/ 854110 h 854110"/>
                  <a:gd name="connsiteX3" fmla="*/ 1065125 w 1065125"/>
                  <a:gd name="connsiteY3" fmla="*/ 0 h 854110"/>
                  <a:gd name="connsiteX4" fmla="*/ 693336 w 1065125"/>
                  <a:gd name="connsiteY4" fmla="*/ 371789 h 854110"/>
                  <a:gd name="connsiteX5" fmla="*/ 211015 w 1065125"/>
                  <a:gd name="connsiteY5" fmla="*/ 351692 h 854110"/>
                  <a:gd name="connsiteX6" fmla="*/ 0 w 1065125"/>
                  <a:gd name="connsiteY6" fmla="*/ 40193 h 854110"/>
                  <a:gd name="connsiteX0" fmla="*/ 0 w 1039207"/>
                  <a:gd name="connsiteY0" fmla="*/ 34885 h 848802"/>
                  <a:gd name="connsiteX1" fmla="*/ 252276 w 1039207"/>
                  <a:gd name="connsiteY1" fmla="*/ 848802 h 848802"/>
                  <a:gd name="connsiteX2" fmla="*/ 703385 w 1039207"/>
                  <a:gd name="connsiteY2" fmla="*/ 848802 h 848802"/>
                  <a:gd name="connsiteX3" fmla="*/ 1039207 w 1039207"/>
                  <a:gd name="connsiteY3" fmla="*/ 0 h 848802"/>
                  <a:gd name="connsiteX4" fmla="*/ 693336 w 1039207"/>
                  <a:gd name="connsiteY4" fmla="*/ 366481 h 848802"/>
                  <a:gd name="connsiteX5" fmla="*/ 211015 w 1039207"/>
                  <a:gd name="connsiteY5" fmla="*/ 346384 h 848802"/>
                  <a:gd name="connsiteX6" fmla="*/ 0 w 1039207"/>
                  <a:gd name="connsiteY6" fmla="*/ 34885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20644 w 1048836"/>
                  <a:gd name="connsiteY5" fmla="*/ 346384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66481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848802"/>
                  <a:gd name="connsiteX1" fmla="*/ 261905 w 1048836"/>
                  <a:gd name="connsiteY1" fmla="*/ 848802 h 848802"/>
                  <a:gd name="connsiteX2" fmla="*/ 713014 w 1048836"/>
                  <a:gd name="connsiteY2" fmla="*/ 848802 h 848802"/>
                  <a:gd name="connsiteX3" fmla="*/ 1048836 w 1048836"/>
                  <a:gd name="connsiteY3" fmla="*/ 0 h 848802"/>
                  <a:gd name="connsiteX4" fmla="*/ 702965 w 1048836"/>
                  <a:gd name="connsiteY4" fmla="*/ 342557 h 848802"/>
                  <a:gd name="connsiteX5" fmla="*/ 254540 w 1048836"/>
                  <a:gd name="connsiteY5" fmla="*/ 345377 h 848802"/>
                  <a:gd name="connsiteX6" fmla="*/ 0 w 1048836"/>
                  <a:gd name="connsiteY6" fmla="*/ 50826 h 848802"/>
                  <a:gd name="connsiteX0" fmla="*/ 0 w 1048836"/>
                  <a:gd name="connsiteY0" fmla="*/ 50826 h 938903"/>
                  <a:gd name="connsiteX1" fmla="*/ 261905 w 1048836"/>
                  <a:gd name="connsiteY1" fmla="*/ 848802 h 938903"/>
                  <a:gd name="connsiteX2" fmla="*/ 480860 w 1048836"/>
                  <a:gd name="connsiteY2" fmla="*/ 938903 h 938903"/>
                  <a:gd name="connsiteX3" fmla="*/ 713014 w 1048836"/>
                  <a:gd name="connsiteY3" fmla="*/ 848802 h 938903"/>
                  <a:gd name="connsiteX4" fmla="*/ 1048836 w 1048836"/>
                  <a:gd name="connsiteY4" fmla="*/ 0 h 938903"/>
                  <a:gd name="connsiteX5" fmla="*/ 702965 w 1048836"/>
                  <a:gd name="connsiteY5" fmla="*/ 342557 h 938903"/>
                  <a:gd name="connsiteX6" fmla="*/ 254540 w 1048836"/>
                  <a:gd name="connsiteY6" fmla="*/ 345377 h 938903"/>
                  <a:gd name="connsiteX7" fmla="*/ 0 w 1048836"/>
                  <a:gd name="connsiteY7" fmla="*/ 50826 h 938903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713014 w 1048836"/>
                  <a:gd name="connsiteY3" fmla="*/ 848802 h 930109"/>
                  <a:gd name="connsiteX4" fmla="*/ 1048836 w 1048836"/>
                  <a:gd name="connsiteY4" fmla="*/ 0 h 930109"/>
                  <a:gd name="connsiteX5" fmla="*/ 702965 w 1048836"/>
                  <a:gd name="connsiteY5" fmla="*/ 342557 h 930109"/>
                  <a:gd name="connsiteX6" fmla="*/ 254540 w 1048836"/>
                  <a:gd name="connsiteY6" fmla="*/ 345377 h 930109"/>
                  <a:gd name="connsiteX7" fmla="*/ 0 w 1048836"/>
                  <a:gd name="connsiteY7" fmla="*/ 50826 h 930109"/>
                  <a:gd name="connsiteX0" fmla="*/ 0 w 1048836"/>
                  <a:gd name="connsiteY0" fmla="*/ 50826 h 934962"/>
                  <a:gd name="connsiteX1" fmla="*/ 261905 w 1048836"/>
                  <a:gd name="connsiteY1" fmla="*/ 848802 h 934962"/>
                  <a:gd name="connsiteX2" fmla="*/ 421820 w 1048836"/>
                  <a:gd name="connsiteY2" fmla="*/ 930109 h 934962"/>
                  <a:gd name="connsiteX3" fmla="*/ 545692 w 1048836"/>
                  <a:gd name="connsiteY3" fmla="*/ 934962 h 934962"/>
                  <a:gd name="connsiteX4" fmla="*/ 713014 w 1048836"/>
                  <a:gd name="connsiteY4" fmla="*/ 848802 h 934962"/>
                  <a:gd name="connsiteX5" fmla="*/ 1048836 w 1048836"/>
                  <a:gd name="connsiteY5" fmla="*/ 0 h 934962"/>
                  <a:gd name="connsiteX6" fmla="*/ 702965 w 1048836"/>
                  <a:gd name="connsiteY6" fmla="*/ 342557 h 934962"/>
                  <a:gd name="connsiteX7" fmla="*/ 254540 w 1048836"/>
                  <a:gd name="connsiteY7" fmla="*/ 345377 h 934962"/>
                  <a:gd name="connsiteX8" fmla="*/ 0 w 1048836"/>
                  <a:gd name="connsiteY8" fmla="*/ 50826 h 934962"/>
                  <a:gd name="connsiteX0" fmla="*/ 0 w 1048836"/>
                  <a:gd name="connsiteY0" fmla="*/ 50826 h 937329"/>
                  <a:gd name="connsiteX1" fmla="*/ 261905 w 1048836"/>
                  <a:gd name="connsiteY1" fmla="*/ 848802 h 937329"/>
                  <a:gd name="connsiteX2" fmla="*/ 421820 w 1048836"/>
                  <a:gd name="connsiteY2" fmla="*/ 930109 h 937329"/>
                  <a:gd name="connsiteX3" fmla="*/ 564745 w 1048836"/>
                  <a:gd name="connsiteY3" fmla="*/ 937329 h 937329"/>
                  <a:gd name="connsiteX4" fmla="*/ 713014 w 1048836"/>
                  <a:gd name="connsiteY4" fmla="*/ 848802 h 937329"/>
                  <a:gd name="connsiteX5" fmla="*/ 1048836 w 1048836"/>
                  <a:gd name="connsiteY5" fmla="*/ 0 h 937329"/>
                  <a:gd name="connsiteX6" fmla="*/ 702965 w 1048836"/>
                  <a:gd name="connsiteY6" fmla="*/ 342557 h 937329"/>
                  <a:gd name="connsiteX7" fmla="*/ 254540 w 1048836"/>
                  <a:gd name="connsiteY7" fmla="*/ 345377 h 937329"/>
                  <a:gd name="connsiteX8" fmla="*/ 0 w 1048836"/>
                  <a:gd name="connsiteY8" fmla="*/ 50826 h 93732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54540 w 1048836"/>
                  <a:gd name="connsiteY7" fmla="*/ 345377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42557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48836"/>
                  <a:gd name="connsiteY0" fmla="*/ 50826 h 930109"/>
                  <a:gd name="connsiteX1" fmla="*/ 261905 w 1048836"/>
                  <a:gd name="connsiteY1" fmla="*/ 848802 h 930109"/>
                  <a:gd name="connsiteX2" fmla="*/ 421820 w 1048836"/>
                  <a:gd name="connsiteY2" fmla="*/ 930109 h 930109"/>
                  <a:gd name="connsiteX3" fmla="*/ 564745 w 1048836"/>
                  <a:gd name="connsiteY3" fmla="*/ 927804 h 930109"/>
                  <a:gd name="connsiteX4" fmla="*/ 713014 w 1048836"/>
                  <a:gd name="connsiteY4" fmla="*/ 848802 h 930109"/>
                  <a:gd name="connsiteX5" fmla="*/ 1048836 w 1048836"/>
                  <a:gd name="connsiteY5" fmla="*/ 0 h 930109"/>
                  <a:gd name="connsiteX6" fmla="*/ 702965 w 1048836"/>
                  <a:gd name="connsiteY6" fmla="*/ 378369 h 930109"/>
                  <a:gd name="connsiteX7" fmla="*/ 266451 w 1048836"/>
                  <a:gd name="connsiteY7" fmla="*/ 381178 h 930109"/>
                  <a:gd name="connsiteX8" fmla="*/ 0 w 1048836"/>
                  <a:gd name="connsiteY8" fmla="*/ 50826 h 930109"/>
                  <a:gd name="connsiteX0" fmla="*/ 0 w 1034542"/>
                  <a:gd name="connsiteY0" fmla="*/ 109651 h 930109"/>
                  <a:gd name="connsiteX1" fmla="*/ 247611 w 1034542"/>
                  <a:gd name="connsiteY1" fmla="*/ 848802 h 930109"/>
                  <a:gd name="connsiteX2" fmla="*/ 407526 w 1034542"/>
                  <a:gd name="connsiteY2" fmla="*/ 930109 h 930109"/>
                  <a:gd name="connsiteX3" fmla="*/ 550451 w 1034542"/>
                  <a:gd name="connsiteY3" fmla="*/ 927804 h 930109"/>
                  <a:gd name="connsiteX4" fmla="*/ 698720 w 1034542"/>
                  <a:gd name="connsiteY4" fmla="*/ 848802 h 930109"/>
                  <a:gd name="connsiteX5" fmla="*/ 1034542 w 1034542"/>
                  <a:gd name="connsiteY5" fmla="*/ 0 h 930109"/>
                  <a:gd name="connsiteX6" fmla="*/ 688671 w 1034542"/>
                  <a:gd name="connsiteY6" fmla="*/ 378369 h 930109"/>
                  <a:gd name="connsiteX7" fmla="*/ 252157 w 1034542"/>
                  <a:gd name="connsiteY7" fmla="*/ 381178 h 930109"/>
                  <a:gd name="connsiteX8" fmla="*/ 0 w 1034542"/>
                  <a:gd name="connsiteY8" fmla="*/ 109651 h 930109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52157 w 1017873"/>
                  <a:gd name="connsiteY7" fmla="*/ 337701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88671 w 1017873"/>
                  <a:gd name="connsiteY6" fmla="*/ 334892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25968 w 1017873"/>
                  <a:gd name="connsiteY7" fmla="*/ 3453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719629 w 1017873"/>
                  <a:gd name="connsiteY6" fmla="*/ 34255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17873"/>
                  <a:gd name="connsiteY0" fmla="*/ 66174 h 886632"/>
                  <a:gd name="connsiteX1" fmla="*/ 247611 w 1017873"/>
                  <a:gd name="connsiteY1" fmla="*/ 805325 h 886632"/>
                  <a:gd name="connsiteX2" fmla="*/ 407526 w 1017873"/>
                  <a:gd name="connsiteY2" fmla="*/ 886632 h 886632"/>
                  <a:gd name="connsiteX3" fmla="*/ 550451 w 1017873"/>
                  <a:gd name="connsiteY3" fmla="*/ 884327 h 886632"/>
                  <a:gd name="connsiteX4" fmla="*/ 698720 w 1017873"/>
                  <a:gd name="connsiteY4" fmla="*/ 805325 h 886632"/>
                  <a:gd name="connsiteX5" fmla="*/ 1017873 w 1017873"/>
                  <a:gd name="connsiteY5" fmla="*/ 0 h 886632"/>
                  <a:gd name="connsiteX6" fmla="*/ 695816 w 1017873"/>
                  <a:gd name="connsiteY6" fmla="*/ 253024 h 886632"/>
                  <a:gd name="connsiteX7" fmla="*/ 233117 w 1017873"/>
                  <a:gd name="connsiteY7" fmla="*/ 253264 h 886632"/>
                  <a:gd name="connsiteX8" fmla="*/ 0 w 1017873"/>
                  <a:gd name="connsiteY8" fmla="*/ 66174 h 886632"/>
                  <a:gd name="connsiteX0" fmla="*/ 0 w 1041685"/>
                  <a:gd name="connsiteY0" fmla="*/ 188958 h 1009416"/>
                  <a:gd name="connsiteX1" fmla="*/ 247611 w 1041685"/>
                  <a:gd name="connsiteY1" fmla="*/ 928109 h 1009416"/>
                  <a:gd name="connsiteX2" fmla="*/ 407526 w 1041685"/>
                  <a:gd name="connsiteY2" fmla="*/ 1009416 h 1009416"/>
                  <a:gd name="connsiteX3" fmla="*/ 550451 w 1041685"/>
                  <a:gd name="connsiteY3" fmla="*/ 1007111 h 1009416"/>
                  <a:gd name="connsiteX4" fmla="*/ 698720 w 1041685"/>
                  <a:gd name="connsiteY4" fmla="*/ 928109 h 1009416"/>
                  <a:gd name="connsiteX5" fmla="*/ 1041685 w 1041685"/>
                  <a:gd name="connsiteY5" fmla="*/ 0 h 1009416"/>
                  <a:gd name="connsiteX6" fmla="*/ 695816 w 1041685"/>
                  <a:gd name="connsiteY6" fmla="*/ 375808 h 1009416"/>
                  <a:gd name="connsiteX7" fmla="*/ 233117 w 1041685"/>
                  <a:gd name="connsiteY7" fmla="*/ 376048 h 1009416"/>
                  <a:gd name="connsiteX8" fmla="*/ 0 w 1041685"/>
                  <a:gd name="connsiteY8" fmla="*/ 188958 h 1009416"/>
                  <a:gd name="connsiteX0" fmla="*/ 0 w 1053591"/>
                  <a:gd name="connsiteY0" fmla="*/ 58499 h 1009416"/>
                  <a:gd name="connsiteX1" fmla="*/ 259517 w 1053591"/>
                  <a:gd name="connsiteY1" fmla="*/ 928109 h 1009416"/>
                  <a:gd name="connsiteX2" fmla="*/ 419432 w 1053591"/>
                  <a:gd name="connsiteY2" fmla="*/ 1009416 h 1009416"/>
                  <a:gd name="connsiteX3" fmla="*/ 562357 w 1053591"/>
                  <a:gd name="connsiteY3" fmla="*/ 1007111 h 1009416"/>
                  <a:gd name="connsiteX4" fmla="*/ 710626 w 1053591"/>
                  <a:gd name="connsiteY4" fmla="*/ 928109 h 1009416"/>
                  <a:gd name="connsiteX5" fmla="*/ 1053591 w 1053591"/>
                  <a:gd name="connsiteY5" fmla="*/ 0 h 1009416"/>
                  <a:gd name="connsiteX6" fmla="*/ 707722 w 1053591"/>
                  <a:gd name="connsiteY6" fmla="*/ 375808 h 1009416"/>
                  <a:gd name="connsiteX7" fmla="*/ 245023 w 1053591"/>
                  <a:gd name="connsiteY7" fmla="*/ 376048 h 1009416"/>
                  <a:gd name="connsiteX8" fmla="*/ 0 w 1053591"/>
                  <a:gd name="connsiteY8" fmla="*/ 58499 h 100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3591" h="1009416">
                    <a:moveTo>
                      <a:pt x="0" y="58499"/>
                    </a:moveTo>
                    <a:lnTo>
                      <a:pt x="259517" y="928109"/>
                    </a:lnTo>
                    <a:lnTo>
                      <a:pt x="419432" y="1009416"/>
                    </a:lnTo>
                    <a:lnTo>
                      <a:pt x="562357" y="1007111"/>
                    </a:lnTo>
                    <a:lnTo>
                      <a:pt x="710626" y="928109"/>
                    </a:lnTo>
                    <a:lnTo>
                      <a:pt x="1053591" y="0"/>
                    </a:lnTo>
                    <a:lnTo>
                      <a:pt x="707722" y="375808"/>
                    </a:lnTo>
                    <a:lnTo>
                      <a:pt x="245023" y="376048"/>
                    </a:lnTo>
                    <a:lnTo>
                      <a:pt x="0" y="58499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 bwMode="gray">
              <a:xfrm>
                <a:off x="3883819" y="5419725"/>
                <a:ext cx="447302" cy="466226"/>
              </a:xfrm>
              <a:custGeom>
                <a:avLst/>
                <a:gdLst>
                  <a:gd name="connsiteX0" fmla="*/ 0 w 422031"/>
                  <a:gd name="connsiteY0" fmla="*/ 10049 h 502418"/>
                  <a:gd name="connsiteX1" fmla="*/ 180871 w 422031"/>
                  <a:gd name="connsiteY1" fmla="*/ 502418 h 502418"/>
                  <a:gd name="connsiteX2" fmla="*/ 422031 w 422031"/>
                  <a:gd name="connsiteY2" fmla="*/ 0 h 502418"/>
                  <a:gd name="connsiteX3" fmla="*/ 0 w 422031"/>
                  <a:gd name="connsiteY3" fmla="*/ 10049 h 502418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0 w 422031"/>
                  <a:gd name="connsiteY3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96617 w 422031"/>
                  <a:gd name="connsiteY3" fmla="*/ 97658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154102 w 422031"/>
                  <a:gd name="connsiteY3" fmla="*/ 94373 h 483052"/>
                  <a:gd name="connsiteX4" fmla="*/ 0 w 422031"/>
                  <a:gd name="connsiteY4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3879 w 422031"/>
                  <a:gd name="connsiteY3" fmla="*/ 10517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54091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71682 w 422031"/>
                  <a:gd name="connsiteY3" fmla="*/ 100398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54102 w 422031"/>
                  <a:gd name="connsiteY4" fmla="*/ 94373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4681 w 422031"/>
                  <a:gd name="connsiteY3" fmla="*/ 92365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22031"/>
                  <a:gd name="connsiteY0" fmla="*/ 10049 h 483052"/>
                  <a:gd name="connsiteX1" fmla="*/ 192593 w 422031"/>
                  <a:gd name="connsiteY1" fmla="*/ 483052 h 483052"/>
                  <a:gd name="connsiteX2" fmla="*/ 422031 w 422031"/>
                  <a:gd name="connsiteY2" fmla="*/ 0 h 483052"/>
                  <a:gd name="connsiteX3" fmla="*/ 280349 w 422031"/>
                  <a:gd name="connsiteY3" fmla="*/ 22877 h 483052"/>
                  <a:gd name="connsiteX4" fmla="*/ 149769 w 422031"/>
                  <a:gd name="connsiteY4" fmla="*/ 27665 h 483052"/>
                  <a:gd name="connsiteX5" fmla="*/ 0 w 422031"/>
                  <a:gd name="connsiteY5" fmla="*/ 10049 h 483052"/>
                  <a:gd name="connsiteX0" fmla="*/ 0 w 413367"/>
                  <a:gd name="connsiteY0" fmla="*/ 71198 h 544201"/>
                  <a:gd name="connsiteX1" fmla="*/ 192593 w 413367"/>
                  <a:gd name="connsiteY1" fmla="*/ 544201 h 544201"/>
                  <a:gd name="connsiteX2" fmla="*/ 413367 w 413367"/>
                  <a:gd name="connsiteY2" fmla="*/ 0 h 544201"/>
                  <a:gd name="connsiteX3" fmla="*/ 280349 w 413367"/>
                  <a:gd name="connsiteY3" fmla="*/ 84026 h 544201"/>
                  <a:gd name="connsiteX4" fmla="*/ 149769 w 413367"/>
                  <a:gd name="connsiteY4" fmla="*/ 88814 h 544201"/>
                  <a:gd name="connsiteX5" fmla="*/ 0 w 413367"/>
                  <a:gd name="connsiteY5" fmla="*/ 71198 h 544201"/>
                  <a:gd name="connsiteX0" fmla="*/ 0 w 406869"/>
                  <a:gd name="connsiteY0" fmla="*/ 1711 h 544201"/>
                  <a:gd name="connsiteX1" fmla="*/ 186095 w 406869"/>
                  <a:gd name="connsiteY1" fmla="*/ 544201 h 544201"/>
                  <a:gd name="connsiteX2" fmla="*/ 406869 w 406869"/>
                  <a:gd name="connsiteY2" fmla="*/ 0 h 544201"/>
                  <a:gd name="connsiteX3" fmla="*/ 273851 w 406869"/>
                  <a:gd name="connsiteY3" fmla="*/ 84026 h 544201"/>
                  <a:gd name="connsiteX4" fmla="*/ 143271 w 406869"/>
                  <a:gd name="connsiteY4" fmla="*/ 88814 h 544201"/>
                  <a:gd name="connsiteX5" fmla="*/ 0 w 406869"/>
                  <a:gd name="connsiteY5" fmla="*/ 1711 h 544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869" h="544201">
                    <a:moveTo>
                      <a:pt x="0" y="1711"/>
                    </a:moveTo>
                    <a:lnTo>
                      <a:pt x="186095" y="544201"/>
                    </a:lnTo>
                    <a:lnTo>
                      <a:pt x="406869" y="0"/>
                    </a:lnTo>
                    <a:lnTo>
                      <a:pt x="273851" y="84026"/>
                    </a:lnTo>
                    <a:lnTo>
                      <a:pt x="143271" y="88814"/>
                    </a:lnTo>
                    <a:lnTo>
                      <a:pt x="0" y="1711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gray">
              <a:xfrm>
                <a:off x="3929058" y="2000240"/>
                <a:ext cx="428628" cy="214314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920240" y="73152"/>
            <a:ext cx="6931152" cy="1143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6016752"/>
            <a:ext cx="9144000" cy="82296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 bwMode="gray">
          <a:xfrm>
            <a:off x="448056" y="5742432"/>
            <a:ext cx="457200" cy="502920"/>
            <a:chOff x="457200" y="859536"/>
            <a:chExt cx="550696" cy="610876"/>
          </a:xfrm>
        </p:grpSpPr>
        <p:grpSp>
          <p:nvGrpSpPr>
            <p:cNvPr id="7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2" name="Oval 1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9" name="Oval 8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 bwMode="gray">
          <a:xfrm>
            <a:off x="8202168" y="5742432"/>
            <a:ext cx="475488" cy="502920"/>
            <a:chOff x="457200" y="859536"/>
            <a:chExt cx="550696" cy="610876"/>
          </a:xfrm>
        </p:grpSpPr>
        <p:grpSp>
          <p:nvGrpSpPr>
            <p:cNvPr id="16" name="Group 15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1" name="Oval 2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8" name="Oval 17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 bwMode="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gray">
          <a:xfrm rot="5400000">
            <a:off x="3986784" y="1700784"/>
            <a:ext cx="6858000" cy="3465576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50800" dist="25400" dir="108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843016" y="1005840"/>
            <a:ext cx="3145536" cy="923544"/>
          </a:xfrm>
        </p:spPr>
        <p:txBody>
          <a:bodyPr anchor="b">
            <a:normAutofit/>
          </a:bodyPr>
          <a:lstStyle>
            <a:lvl1pPr algn="l">
              <a:defRPr sz="24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996696"/>
            <a:ext cx="5184648" cy="49651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929384"/>
            <a:ext cx="3145536" cy="40050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98"/>
          <p:cNvGrpSpPr/>
          <p:nvPr/>
        </p:nvGrpSpPr>
        <p:grpSpPr bwMode="invGray">
          <a:xfrm rot="1221911">
            <a:off x="1587894" y="5711303"/>
            <a:ext cx="748678" cy="1049218"/>
            <a:chOff x="3090931" y="2231917"/>
            <a:chExt cx="1238104" cy="1735114"/>
          </a:xfrm>
          <a:effectLst/>
        </p:grpSpPr>
        <p:sp>
          <p:nvSpPr>
            <p:cNvPr id="9" name="Freeform 60"/>
            <p:cNvSpPr/>
            <p:nvPr/>
          </p:nvSpPr>
          <p:spPr bwMode="invGray">
            <a:xfrm>
              <a:off x="3282936" y="2430108"/>
              <a:ext cx="829619" cy="1536923"/>
            </a:xfrm>
            <a:custGeom>
              <a:avLst/>
              <a:gdLst>
                <a:gd name="connsiteX0" fmla="*/ 934497 w 2672862"/>
                <a:gd name="connsiteY0" fmla="*/ 2803490 h 3637503"/>
                <a:gd name="connsiteX1" fmla="*/ 924448 w 2672862"/>
                <a:gd name="connsiteY1" fmla="*/ 2220686 h 3637503"/>
                <a:gd name="connsiteX2" fmla="*/ 0 w 2672862"/>
                <a:gd name="connsiteY2" fmla="*/ 1416818 h 3637503"/>
                <a:gd name="connsiteX3" fmla="*/ 442128 w 2672862"/>
                <a:gd name="connsiteY3" fmla="*/ 20097 h 3637503"/>
                <a:gd name="connsiteX4" fmla="*/ 2069960 w 2672862"/>
                <a:gd name="connsiteY4" fmla="*/ 0 h 3637503"/>
                <a:gd name="connsiteX5" fmla="*/ 2672862 w 2672862"/>
                <a:gd name="connsiteY5" fmla="*/ 1326382 h 3637503"/>
                <a:gd name="connsiteX6" fmla="*/ 1497204 w 2672862"/>
                <a:gd name="connsiteY6" fmla="*/ 2170444 h 3637503"/>
                <a:gd name="connsiteX7" fmla="*/ 1497204 w 2672862"/>
                <a:gd name="connsiteY7" fmla="*/ 2793442 h 3637503"/>
                <a:gd name="connsiteX8" fmla="*/ 1657978 w 2672862"/>
                <a:gd name="connsiteY8" fmla="*/ 2944167 h 3637503"/>
                <a:gd name="connsiteX9" fmla="*/ 1517301 w 2672862"/>
                <a:gd name="connsiteY9" fmla="*/ 3044651 h 3637503"/>
                <a:gd name="connsiteX10" fmla="*/ 1678075 w 2672862"/>
                <a:gd name="connsiteY10" fmla="*/ 3165231 h 3637503"/>
                <a:gd name="connsiteX11" fmla="*/ 1547446 w 2672862"/>
                <a:gd name="connsiteY11" fmla="*/ 3245618 h 3637503"/>
                <a:gd name="connsiteX12" fmla="*/ 1678075 w 2672862"/>
                <a:gd name="connsiteY12" fmla="*/ 3406391 h 3637503"/>
                <a:gd name="connsiteX13" fmla="*/ 1527349 w 2672862"/>
                <a:gd name="connsiteY13" fmla="*/ 3516923 h 3637503"/>
                <a:gd name="connsiteX14" fmla="*/ 1527349 w 2672862"/>
                <a:gd name="connsiteY14" fmla="*/ 3637503 h 3637503"/>
                <a:gd name="connsiteX15" fmla="*/ 984738 w 2672862"/>
                <a:gd name="connsiteY15" fmla="*/ 3637503 h 3637503"/>
                <a:gd name="connsiteX16" fmla="*/ 984738 w 2672862"/>
                <a:gd name="connsiteY16" fmla="*/ 3486778 h 3637503"/>
                <a:gd name="connsiteX17" fmla="*/ 783771 w 2672862"/>
                <a:gd name="connsiteY17" fmla="*/ 3456633 h 3637503"/>
                <a:gd name="connsiteX18" fmla="*/ 954593 w 2672862"/>
                <a:gd name="connsiteY18" fmla="*/ 3346101 h 3637503"/>
                <a:gd name="connsiteX19" fmla="*/ 753626 w 2672862"/>
                <a:gd name="connsiteY19" fmla="*/ 3275763 h 3637503"/>
                <a:gd name="connsiteX20" fmla="*/ 914400 w 2672862"/>
                <a:gd name="connsiteY20" fmla="*/ 3175279 h 3637503"/>
                <a:gd name="connsiteX21" fmla="*/ 693336 w 2672862"/>
                <a:gd name="connsiteY21" fmla="*/ 3084844 h 3637503"/>
                <a:gd name="connsiteX22" fmla="*/ 934497 w 2672862"/>
                <a:gd name="connsiteY22" fmla="*/ 2803490 h 3637503"/>
                <a:gd name="connsiteX0" fmla="*/ 934497 w 2672862"/>
                <a:gd name="connsiteY0" fmla="*/ 3021204 h 3855217"/>
                <a:gd name="connsiteX1" fmla="*/ 924448 w 2672862"/>
                <a:gd name="connsiteY1" fmla="*/ 2438400 h 3855217"/>
                <a:gd name="connsiteX2" fmla="*/ 0 w 2672862"/>
                <a:gd name="connsiteY2" fmla="*/ 1634532 h 3855217"/>
                <a:gd name="connsiteX3" fmla="*/ 442128 w 2672862"/>
                <a:gd name="connsiteY3" fmla="*/ 237811 h 3855217"/>
                <a:gd name="connsiteX4" fmla="*/ 2069960 w 2672862"/>
                <a:gd name="connsiteY4" fmla="*/ 217714 h 3855217"/>
                <a:gd name="connsiteX5" fmla="*/ 2672862 w 2672862"/>
                <a:gd name="connsiteY5" fmla="*/ 1544096 h 3855217"/>
                <a:gd name="connsiteX6" fmla="*/ 1497204 w 2672862"/>
                <a:gd name="connsiteY6" fmla="*/ 2388158 h 3855217"/>
                <a:gd name="connsiteX7" fmla="*/ 1497204 w 2672862"/>
                <a:gd name="connsiteY7" fmla="*/ 3011156 h 3855217"/>
                <a:gd name="connsiteX8" fmla="*/ 1657978 w 2672862"/>
                <a:gd name="connsiteY8" fmla="*/ 3161881 h 3855217"/>
                <a:gd name="connsiteX9" fmla="*/ 1517301 w 2672862"/>
                <a:gd name="connsiteY9" fmla="*/ 3262365 h 3855217"/>
                <a:gd name="connsiteX10" fmla="*/ 1678075 w 2672862"/>
                <a:gd name="connsiteY10" fmla="*/ 3382945 h 3855217"/>
                <a:gd name="connsiteX11" fmla="*/ 1547446 w 2672862"/>
                <a:gd name="connsiteY11" fmla="*/ 3463332 h 3855217"/>
                <a:gd name="connsiteX12" fmla="*/ 1678075 w 2672862"/>
                <a:gd name="connsiteY12" fmla="*/ 3624105 h 3855217"/>
                <a:gd name="connsiteX13" fmla="*/ 1527349 w 2672862"/>
                <a:gd name="connsiteY13" fmla="*/ 3734637 h 3855217"/>
                <a:gd name="connsiteX14" fmla="*/ 1527349 w 2672862"/>
                <a:gd name="connsiteY14" fmla="*/ 3855217 h 3855217"/>
                <a:gd name="connsiteX15" fmla="*/ 984738 w 2672862"/>
                <a:gd name="connsiteY15" fmla="*/ 3855217 h 3855217"/>
                <a:gd name="connsiteX16" fmla="*/ 984738 w 2672862"/>
                <a:gd name="connsiteY16" fmla="*/ 3704492 h 3855217"/>
                <a:gd name="connsiteX17" fmla="*/ 783771 w 2672862"/>
                <a:gd name="connsiteY17" fmla="*/ 3674347 h 3855217"/>
                <a:gd name="connsiteX18" fmla="*/ 954593 w 2672862"/>
                <a:gd name="connsiteY18" fmla="*/ 3563815 h 3855217"/>
                <a:gd name="connsiteX19" fmla="*/ 753626 w 2672862"/>
                <a:gd name="connsiteY19" fmla="*/ 3493477 h 3855217"/>
                <a:gd name="connsiteX20" fmla="*/ 914400 w 2672862"/>
                <a:gd name="connsiteY20" fmla="*/ 3392993 h 3855217"/>
                <a:gd name="connsiteX21" fmla="*/ 693336 w 2672862"/>
                <a:gd name="connsiteY21" fmla="*/ 3302558 h 3855217"/>
                <a:gd name="connsiteX22" fmla="*/ 934497 w 2672862"/>
                <a:gd name="connsiteY22" fmla="*/ 3021204 h 3855217"/>
                <a:gd name="connsiteX0" fmla="*/ 934497 w 2768321"/>
                <a:gd name="connsiteY0" fmla="*/ 3021204 h 3855217"/>
                <a:gd name="connsiteX1" fmla="*/ 924448 w 2768321"/>
                <a:gd name="connsiteY1" fmla="*/ 2438400 h 3855217"/>
                <a:gd name="connsiteX2" fmla="*/ 0 w 2768321"/>
                <a:gd name="connsiteY2" fmla="*/ 1634532 h 3855217"/>
                <a:gd name="connsiteX3" fmla="*/ 442128 w 2768321"/>
                <a:gd name="connsiteY3" fmla="*/ 237811 h 3855217"/>
                <a:gd name="connsiteX4" fmla="*/ 2069960 w 2768321"/>
                <a:gd name="connsiteY4" fmla="*/ 217714 h 3855217"/>
                <a:gd name="connsiteX5" fmla="*/ 2672862 w 2768321"/>
                <a:gd name="connsiteY5" fmla="*/ 1544096 h 3855217"/>
                <a:gd name="connsiteX6" fmla="*/ 1497204 w 2768321"/>
                <a:gd name="connsiteY6" fmla="*/ 2388158 h 3855217"/>
                <a:gd name="connsiteX7" fmla="*/ 1497204 w 2768321"/>
                <a:gd name="connsiteY7" fmla="*/ 3011156 h 3855217"/>
                <a:gd name="connsiteX8" fmla="*/ 1657978 w 2768321"/>
                <a:gd name="connsiteY8" fmla="*/ 3161881 h 3855217"/>
                <a:gd name="connsiteX9" fmla="*/ 1517301 w 2768321"/>
                <a:gd name="connsiteY9" fmla="*/ 3262365 h 3855217"/>
                <a:gd name="connsiteX10" fmla="*/ 1678075 w 2768321"/>
                <a:gd name="connsiteY10" fmla="*/ 3382945 h 3855217"/>
                <a:gd name="connsiteX11" fmla="*/ 1547446 w 2768321"/>
                <a:gd name="connsiteY11" fmla="*/ 3463332 h 3855217"/>
                <a:gd name="connsiteX12" fmla="*/ 1678075 w 2768321"/>
                <a:gd name="connsiteY12" fmla="*/ 3624105 h 3855217"/>
                <a:gd name="connsiteX13" fmla="*/ 1527349 w 2768321"/>
                <a:gd name="connsiteY13" fmla="*/ 3734637 h 3855217"/>
                <a:gd name="connsiteX14" fmla="*/ 1527349 w 2768321"/>
                <a:gd name="connsiteY14" fmla="*/ 3855217 h 3855217"/>
                <a:gd name="connsiteX15" fmla="*/ 984738 w 2768321"/>
                <a:gd name="connsiteY15" fmla="*/ 3855217 h 3855217"/>
                <a:gd name="connsiteX16" fmla="*/ 984738 w 2768321"/>
                <a:gd name="connsiteY16" fmla="*/ 3704492 h 3855217"/>
                <a:gd name="connsiteX17" fmla="*/ 783771 w 2768321"/>
                <a:gd name="connsiteY17" fmla="*/ 3674347 h 3855217"/>
                <a:gd name="connsiteX18" fmla="*/ 954593 w 2768321"/>
                <a:gd name="connsiteY18" fmla="*/ 3563815 h 3855217"/>
                <a:gd name="connsiteX19" fmla="*/ 753626 w 2768321"/>
                <a:gd name="connsiteY19" fmla="*/ 3493477 h 3855217"/>
                <a:gd name="connsiteX20" fmla="*/ 914400 w 2768321"/>
                <a:gd name="connsiteY20" fmla="*/ 3392993 h 3855217"/>
                <a:gd name="connsiteX21" fmla="*/ 693336 w 2768321"/>
                <a:gd name="connsiteY21" fmla="*/ 3302558 h 3855217"/>
                <a:gd name="connsiteX22" fmla="*/ 934497 w 2768321"/>
                <a:gd name="connsiteY22" fmla="*/ 3021204 h 3855217"/>
                <a:gd name="connsiteX0" fmla="*/ 1014884 w 2848708"/>
                <a:gd name="connsiteY0" fmla="*/ 3021204 h 3855217"/>
                <a:gd name="connsiteX1" fmla="*/ 1004835 w 2848708"/>
                <a:gd name="connsiteY1" fmla="*/ 2438400 h 3855217"/>
                <a:gd name="connsiteX2" fmla="*/ 80387 w 2848708"/>
                <a:gd name="connsiteY2" fmla="*/ 1634532 h 3855217"/>
                <a:gd name="connsiteX3" fmla="*/ 522515 w 2848708"/>
                <a:gd name="connsiteY3" fmla="*/ 237811 h 3855217"/>
                <a:gd name="connsiteX4" fmla="*/ 2150347 w 2848708"/>
                <a:gd name="connsiteY4" fmla="*/ 217714 h 3855217"/>
                <a:gd name="connsiteX5" fmla="*/ 2753249 w 2848708"/>
                <a:gd name="connsiteY5" fmla="*/ 1544096 h 3855217"/>
                <a:gd name="connsiteX6" fmla="*/ 1577591 w 2848708"/>
                <a:gd name="connsiteY6" fmla="*/ 2388158 h 3855217"/>
                <a:gd name="connsiteX7" fmla="*/ 1577591 w 2848708"/>
                <a:gd name="connsiteY7" fmla="*/ 3011156 h 3855217"/>
                <a:gd name="connsiteX8" fmla="*/ 1738365 w 2848708"/>
                <a:gd name="connsiteY8" fmla="*/ 3161881 h 3855217"/>
                <a:gd name="connsiteX9" fmla="*/ 1597688 w 2848708"/>
                <a:gd name="connsiteY9" fmla="*/ 3262365 h 3855217"/>
                <a:gd name="connsiteX10" fmla="*/ 1758462 w 2848708"/>
                <a:gd name="connsiteY10" fmla="*/ 3382945 h 3855217"/>
                <a:gd name="connsiteX11" fmla="*/ 1627833 w 2848708"/>
                <a:gd name="connsiteY11" fmla="*/ 3463332 h 3855217"/>
                <a:gd name="connsiteX12" fmla="*/ 1758462 w 2848708"/>
                <a:gd name="connsiteY12" fmla="*/ 3624105 h 3855217"/>
                <a:gd name="connsiteX13" fmla="*/ 1607736 w 2848708"/>
                <a:gd name="connsiteY13" fmla="*/ 3734637 h 3855217"/>
                <a:gd name="connsiteX14" fmla="*/ 1607736 w 2848708"/>
                <a:gd name="connsiteY14" fmla="*/ 3855217 h 3855217"/>
                <a:gd name="connsiteX15" fmla="*/ 1065125 w 2848708"/>
                <a:gd name="connsiteY15" fmla="*/ 3855217 h 3855217"/>
                <a:gd name="connsiteX16" fmla="*/ 1065125 w 2848708"/>
                <a:gd name="connsiteY16" fmla="*/ 3704492 h 3855217"/>
                <a:gd name="connsiteX17" fmla="*/ 864158 w 2848708"/>
                <a:gd name="connsiteY17" fmla="*/ 3674347 h 3855217"/>
                <a:gd name="connsiteX18" fmla="*/ 1034980 w 2848708"/>
                <a:gd name="connsiteY18" fmla="*/ 3563815 h 3855217"/>
                <a:gd name="connsiteX19" fmla="*/ 834013 w 2848708"/>
                <a:gd name="connsiteY19" fmla="*/ 3493477 h 3855217"/>
                <a:gd name="connsiteX20" fmla="*/ 994787 w 2848708"/>
                <a:gd name="connsiteY20" fmla="*/ 3392993 h 3855217"/>
                <a:gd name="connsiteX21" fmla="*/ 773723 w 2848708"/>
                <a:gd name="connsiteY21" fmla="*/ 3302558 h 3855217"/>
                <a:gd name="connsiteX22" fmla="*/ 1014884 w 2848708"/>
                <a:gd name="connsiteY22" fmla="*/ 3021204 h 3855217"/>
                <a:gd name="connsiteX0" fmla="*/ 1014884 w 2848708"/>
                <a:gd name="connsiteY0" fmla="*/ 3233867 h 4067880"/>
                <a:gd name="connsiteX1" fmla="*/ 1004835 w 2848708"/>
                <a:gd name="connsiteY1" fmla="*/ 2651063 h 4067880"/>
                <a:gd name="connsiteX2" fmla="*/ 80387 w 2848708"/>
                <a:gd name="connsiteY2" fmla="*/ 1847195 h 4067880"/>
                <a:gd name="connsiteX3" fmla="*/ 522515 w 2848708"/>
                <a:gd name="connsiteY3" fmla="*/ 236136 h 4067880"/>
                <a:gd name="connsiteX4" fmla="*/ 2150347 w 2848708"/>
                <a:gd name="connsiteY4" fmla="*/ 430377 h 4067880"/>
                <a:gd name="connsiteX5" fmla="*/ 2753249 w 2848708"/>
                <a:gd name="connsiteY5" fmla="*/ 1756759 h 4067880"/>
                <a:gd name="connsiteX6" fmla="*/ 1577591 w 2848708"/>
                <a:gd name="connsiteY6" fmla="*/ 2600821 h 4067880"/>
                <a:gd name="connsiteX7" fmla="*/ 1577591 w 2848708"/>
                <a:gd name="connsiteY7" fmla="*/ 3223819 h 4067880"/>
                <a:gd name="connsiteX8" fmla="*/ 1738365 w 2848708"/>
                <a:gd name="connsiteY8" fmla="*/ 3374544 h 4067880"/>
                <a:gd name="connsiteX9" fmla="*/ 1597688 w 2848708"/>
                <a:gd name="connsiteY9" fmla="*/ 3475028 h 4067880"/>
                <a:gd name="connsiteX10" fmla="*/ 1758462 w 2848708"/>
                <a:gd name="connsiteY10" fmla="*/ 3595608 h 4067880"/>
                <a:gd name="connsiteX11" fmla="*/ 1627833 w 2848708"/>
                <a:gd name="connsiteY11" fmla="*/ 3675995 h 4067880"/>
                <a:gd name="connsiteX12" fmla="*/ 1758462 w 2848708"/>
                <a:gd name="connsiteY12" fmla="*/ 3836768 h 4067880"/>
                <a:gd name="connsiteX13" fmla="*/ 1607736 w 2848708"/>
                <a:gd name="connsiteY13" fmla="*/ 3947300 h 4067880"/>
                <a:gd name="connsiteX14" fmla="*/ 1607736 w 2848708"/>
                <a:gd name="connsiteY14" fmla="*/ 4067880 h 4067880"/>
                <a:gd name="connsiteX15" fmla="*/ 1065125 w 2848708"/>
                <a:gd name="connsiteY15" fmla="*/ 4067880 h 4067880"/>
                <a:gd name="connsiteX16" fmla="*/ 1065125 w 2848708"/>
                <a:gd name="connsiteY16" fmla="*/ 3917155 h 4067880"/>
                <a:gd name="connsiteX17" fmla="*/ 864158 w 2848708"/>
                <a:gd name="connsiteY17" fmla="*/ 3887010 h 4067880"/>
                <a:gd name="connsiteX18" fmla="*/ 1034980 w 2848708"/>
                <a:gd name="connsiteY18" fmla="*/ 3776478 h 4067880"/>
                <a:gd name="connsiteX19" fmla="*/ 834013 w 2848708"/>
                <a:gd name="connsiteY19" fmla="*/ 3706140 h 4067880"/>
                <a:gd name="connsiteX20" fmla="*/ 994787 w 2848708"/>
                <a:gd name="connsiteY20" fmla="*/ 3605656 h 4067880"/>
                <a:gd name="connsiteX21" fmla="*/ 773723 w 2848708"/>
                <a:gd name="connsiteY21" fmla="*/ 3515221 h 4067880"/>
                <a:gd name="connsiteX22" fmla="*/ 1014884 w 2848708"/>
                <a:gd name="connsiteY22" fmla="*/ 3233867 h 4067880"/>
                <a:gd name="connsiteX0" fmla="*/ 1014884 w 2848708"/>
                <a:gd name="connsiteY0" fmla="*/ 3342703 h 4176716"/>
                <a:gd name="connsiteX1" fmla="*/ 1004835 w 2848708"/>
                <a:gd name="connsiteY1" fmla="*/ 2759899 h 4176716"/>
                <a:gd name="connsiteX2" fmla="*/ 80387 w 2848708"/>
                <a:gd name="connsiteY2" fmla="*/ 1956031 h 4176716"/>
                <a:gd name="connsiteX3" fmla="*/ 522515 w 2848708"/>
                <a:gd name="connsiteY3" fmla="*/ 344972 h 4176716"/>
                <a:gd name="connsiteX4" fmla="*/ 2150347 w 2848708"/>
                <a:gd name="connsiteY4" fmla="*/ 253437 h 4176716"/>
                <a:gd name="connsiteX5" fmla="*/ 2753249 w 2848708"/>
                <a:gd name="connsiteY5" fmla="*/ 1865595 h 4176716"/>
                <a:gd name="connsiteX6" fmla="*/ 1577591 w 2848708"/>
                <a:gd name="connsiteY6" fmla="*/ 2709657 h 4176716"/>
                <a:gd name="connsiteX7" fmla="*/ 1577591 w 2848708"/>
                <a:gd name="connsiteY7" fmla="*/ 3332655 h 4176716"/>
                <a:gd name="connsiteX8" fmla="*/ 1738365 w 2848708"/>
                <a:gd name="connsiteY8" fmla="*/ 3483380 h 4176716"/>
                <a:gd name="connsiteX9" fmla="*/ 1597688 w 2848708"/>
                <a:gd name="connsiteY9" fmla="*/ 3583864 h 4176716"/>
                <a:gd name="connsiteX10" fmla="*/ 1758462 w 2848708"/>
                <a:gd name="connsiteY10" fmla="*/ 3704444 h 4176716"/>
                <a:gd name="connsiteX11" fmla="*/ 1627833 w 2848708"/>
                <a:gd name="connsiteY11" fmla="*/ 3784831 h 4176716"/>
                <a:gd name="connsiteX12" fmla="*/ 1758462 w 2848708"/>
                <a:gd name="connsiteY12" fmla="*/ 3945604 h 4176716"/>
                <a:gd name="connsiteX13" fmla="*/ 1607736 w 2848708"/>
                <a:gd name="connsiteY13" fmla="*/ 4056136 h 4176716"/>
                <a:gd name="connsiteX14" fmla="*/ 1607736 w 2848708"/>
                <a:gd name="connsiteY14" fmla="*/ 4176716 h 4176716"/>
                <a:gd name="connsiteX15" fmla="*/ 1065125 w 2848708"/>
                <a:gd name="connsiteY15" fmla="*/ 4176716 h 4176716"/>
                <a:gd name="connsiteX16" fmla="*/ 1065125 w 2848708"/>
                <a:gd name="connsiteY16" fmla="*/ 4025991 h 4176716"/>
                <a:gd name="connsiteX17" fmla="*/ 864158 w 2848708"/>
                <a:gd name="connsiteY17" fmla="*/ 3995846 h 4176716"/>
                <a:gd name="connsiteX18" fmla="*/ 1034980 w 2848708"/>
                <a:gd name="connsiteY18" fmla="*/ 3885314 h 4176716"/>
                <a:gd name="connsiteX19" fmla="*/ 834013 w 2848708"/>
                <a:gd name="connsiteY19" fmla="*/ 3814976 h 4176716"/>
                <a:gd name="connsiteX20" fmla="*/ 994787 w 2848708"/>
                <a:gd name="connsiteY20" fmla="*/ 3714492 h 4176716"/>
                <a:gd name="connsiteX21" fmla="*/ 773723 w 2848708"/>
                <a:gd name="connsiteY21" fmla="*/ 3624057 h 4176716"/>
                <a:gd name="connsiteX22" fmla="*/ 1014884 w 2848708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1014884 w 2450693"/>
                <a:gd name="connsiteY0" fmla="*/ 3342703 h 4176716"/>
                <a:gd name="connsiteX1" fmla="*/ 1004835 w 2450693"/>
                <a:gd name="connsiteY1" fmla="*/ 2759899 h 4176716"/>
                <a:gd name="connsiteX2" fmla="*/ 80387 w 2450693"/>
                <a:gd name="connsiteY2" fmla="*/ 1956031 h 4176716"/>
                <a:gd name="connsiteX3" fmla="*/ 522515 w 2450693"/>
                <a:gd name="connsiteY3" fmla="*/ 344972 h 4176716"/>
                <a:gd name="connsiteX4" fmla="*/ 2150347 w 2450693"/>
                <a:gd name="connsiteY4" fmla="*/ 253437 h 4176716"/>
                <a:gd name="connsiteX5" fmla="*/ 2324589 w 2450693"/>
                <a:gd name="connsiteY5" fmla="*/ 1865595 h 4176716"/>
                <a:gd name="connsiteX6" fmla="*/ 1577591 w 2450693"/>
                <a:gd name="connsiteY6" fmla="*/ 2709657 h 4176716"/>
                <a:gd name="connsiteX7" fmla="*/ 1577591 w 2450693"/>
                <a:gd name="connsiteY7" fmla="*/ 3332655 h 4176716"/>
                <a:gd name="connsiteX8" fmla="*/ 1738365 w 2450693"/>
                <a:gd name="connsiteY8" fmla="*/ 3483380 h 4176716"/>
                <a:gd name="connsiteX9" fmla="*/ 1597688 w 2450693"/>
                <a:gd name="connsiteY9" fmla="*/ 3583864 h 4176716"/>
                <a:gd name="connsiteX10" fmla="*/ 1758462 w 2450693"/>
                <a:gd name="connsiteY10" fmla="*/ 3704444 h 4176716"/>
                <a:gd name="connsiteX11" fmla="*/ 1627833 w 2450693"/>
                <a:gd name="connsiteY11" fmla="*/ 3784831 h 4176716"/>
                <a:gd name="connsiteX12" fmla="*/ 1758462 w 2450693"/>
                <a:gd name="connsiteY12" fmla="*/ 3945604 h 4176716"/>
                <a:gd name="connsiteX13" fmla="*/ 1607736 w 2450693"/>
                <a:gd name="connsiteY13" fmla="*/ 4056136 h 4176716"/>
                <a:gd name="connsiteX14" fmla="*/ 1607736 w 2450693"/>
                <a:gd name="connsiteY14" fmla="*/ 4176716 h 4176716"/>
                <a:gd name="connsiteX15" fmla="*/ 1065125 w 2450693"/>
                <a:gd name="connsiteY15" fmla="*/ 4176716 h 4176716"/>
                <a:gd name="connsiteX16" fmla="*/ 1065125 w 2450693"/>
                <a:gd name="connsiteY16" fmla="*/ 4025991 h 4176716"/>
                <a:gd name="connsiteX17" fmla="*/ 864158 w 2450693"/>
                <a:gd name="connsiteY17" fmla="*/ 3995846 h 4176716"/>
                <a:gd name="connsiteX18" fmla="*/ 1034980 w 2450693"/>
                <a:gd name="connsiteY18" fmla="*/ 3885314 h 4176716"/>
                <a:gd name="connsiteX19" fmla="*/ 834013 w 2450693"/>
                <a:gd name="connsiteY19" fmla="*/ 3814976 h 4176716"/>
                <a:gd name="connsiteX20" fmla="*/ 994787 w 2450693"/>
                <a:gd name="connsiteY20" fmla="*/ 3714492 h 4176716"/>
                <a:gd name="connsiteX21" fmla="*/ 773723 w 2450693"/>
                <a:gd name="connsiteY21" fmla="*/ 3624057 h 4176716"/>
                <a:gd name="connsiteX22" fmla="*/ 1014884 w 2450693"/>
                <a:gd name="connsiteY22" fmla="*/ 3342703 h 4176716"/>
                <a:gd name="connsiteX0" fmla="*/ 789742 w 2225551"/>
                <a:gd name="connsiteY0" fmla="*/ 3342703 h 4176716"/>
                <a:gd name="connsiteX1" fmla="*/ 779693 w 2225551"/>
                <a:gd name="connsiteY1" fmla="*/ 2759899 h 4176716"/>
                <a:gd name="connsiteX2" fmla="*/ 140965 w 2225551"/>
                <a:gd name="connsiteY2" fmla="*/ 1956031 h 4176716"/>
                <a:gd name="connsiteX3" fmla="*/ 297373 w 2225551"/>
                <a:gd name="connsiteY3" fmla="*/ 344972 h 4176716"/>
                <a:gd name="connsiteX4" fmla="*/ 1925205 w 2225551"/>
                <a:gd name="connsiteY4" fmla="*/ 253437 h 4176716"/>
                <a:gd name="connsiteX5" fmla="*/ 2099447 w 2225551"/>
                <a:gd name="connsiteY5" fmla="*/ 1865595 h 4176716"/>
                <a:gd name="connsiteX6" fmla="*/ 1352449 w 2225551"/>
                <a:gd name="connsiteY6" fmla="*/ 2709657 h 4176716"/>
                <a:gd name="connsiteX7" fmla="*/ 1352449 w 2225551"/>
                <a:gd name="connsiteY7" fmla="*/ 3332655 h 4176716"/>
                <a:gd name="connsiteX8" fmla="*/ 1513223 w 2225551"/>
                <a:gd name="connsiteY8" fmla="*/ 3483380 h 4176716"/>
                <a:gd name="connsiteX9" fmla="*/ 1372546 w 2225551"/>
                <a:gd name="connsiteY9" fmla="*/ 3583864 h 4176716"/>
                <a:gd name="connsiteX10" fmla="*/ 1533320 w 2225551"/>
                <a:gd name="connsiteY10" fmla="*/ 3704444 h 4176716"/>
                <a:gd name="connsiteX11" fmla="*/ 1402691 w 2225551"/>
                <a:gd name="connsiteY11" fmla="*/ 3784831 h 4176716"/>
                <a:gd name="connsiteX12" fmla="*/ 1533320 w 2225551"/>
                <a:gd name="connsiteY12" fmla="*/ 3945604 h 4176716"/>
                <a:gd name="connsiteX13" fmla="*/ 1382594 w 2225551"/>
                <a:gd name="connsiteY13" fmla="*/ 4056136 h 4176716"/>
                <a:gd name="connsiteX14" fmla="*/ 1382594 w 2225551"/>
                <a:gd name="connsiteY14" fmla="*/ 4176716 h 4176716"/>
                <a:gd name="connsiteX15" fmla="*/ 839983 w 2225551"/>
                <a:gd name="connsiteY15" fmla="*/ 4176716 h 4176716"/>
                <a:gd name="connsiteX16" fmla="*/ 839983 w 2225551"/>
                <a:gd name="connsiteY16" fmla="*/ 4025991 h 4176716"/>
                <a:gd name="connsiteX17" fmla="*/ 639016 w 2225551"/>
                <a:gd name="connsiteY17" fmla="*/ 3995846 h 4176716"/>
                <a:gd name="connsiteX18" fmla="*/ 809838 w 2225551"/>
                <a:gd name="connsiteY18" fmla="*/ 3885314 h 4176716"/>
                <a:gd name="connsiteX19" fmla="*/ 608871 w 2225551"/>
                <a:gd name="connsiteY19" fmla="*/ 3814976 h 4176716"/>
                <a:gd name="connsiteX20" fmla="*/ 769645 w 2225551"/>
                <a:gd name="connsiteY20" fmla="*/ 3714492 h 4176716"/>
                <a:gd name="connsiteX21" fmla="*/ 548581 w 2225551"/>
                <a:gd name="connsiteY21" fmla="*/ 3624057 h 4176716"/>
                <a:gd name="connsiteX22" fmla="*/ 789742 w 2225551"/>
                <a:gd name="connsiteY22" fmla="*/ 3342703 h 4176716"/>
                <a:gd name="connsiteX0" fmla="*/ 888075 w 2323884"/>
                <a:gd name="connsiteY0" fmla="*/ 3342703 h 4176716"/>
                <a:gd name="connsiteX1" fmla="*/ 878026 w 2323884"/>
                <a:gd name="connsiteY1" fmla="*/ 2759899 h 4176716"/>
                <a:gd name="connsiteX2" fmla="*/ 239298 w 2323884"/>
                <a:gd name="connsiteY2" fmla="*/ 1956031 h 4176716"/>
                <a:gd name="connsiteX3" fmla="*/ 395706 w 2323884"/>
                <a:gd name="connsiteY3" fmla="*/ 344972 h 4176716"/>
                <a:gd name="connsiteX4" fmla="*/ 2023538 w 2323884"/>
                <a:gd name="connsiteY4" fmla="*/ 253437 h 4176716"/>
                <a:gd name="connsiteX5" fmla="*/ 2197780 w 2323884"/>
                <a:gd name="connsiteY5" fmla="*/ 1865595 h 4176716"/>
                <a:gd name="connsiteX6" fmla="*/ 1450782 w 2323884"/>
                <a:gd name="connsiteY6" fmla="*/ 2709657 h 4176716"/>
                <a:gd name="connsiteX7" fmla="*/ 1450782 w 2323884"/>
                <a:gd name="connsiteY7" fmla="*/ 3332655 h 4176716"/>
                <a:gd name="connsiteX8" fmla="*/ 1611556 w 2323884"/>
                <a:gd name="connsiteY8" fmla="*/ 3483380 h 4176716"/>
                <a:gd name="connsiteX9" fmla="*/ 1470879 w 2323884"/>
                <a:gd name="connsiteY9" fmla="*/ 3583864 h 4176716"/>
                <a:gd name="connsiteX10" fmla="*/ 1631653 w 2323884"/>
                <a:gd name="connsiteY10" fmla="*/ 3704444 h 4176716"/>
                <a:gd name="connsiteX11" fmla="*/ 1501024 w 2323884"/>
                <a:gd name="connsiteY11" fmla="*/ 3784831 h 4176716"/>
                <a:gd name="connsiteX12" fmla="*/ 1631653 w 2323884"/>
                <a:gd name="connsiteY12" fmla="*/ 3945604 h 4176716"/>
                <a:gd name="connsiteX13" fmla="*/ 1480927 w 2323884"/>
                <a:gd name="connsiteY13" fmla="*/ 4056136 h 4176716"/>
                <a:gd name="connsiteX14" fmla="*/ 1480927 w 2323884"/>
                <a:gd name="connsiteY14" fmla="*/ 4176716 h 4176716"/>
                <a:gd name="connsiteX15" fmla="*/ 938316 w 2323884"/>
                <a:gd name="connsiteY15" fmla="*/ 4176716 h 4176716"/>
                <a:gd name="connsiteX16" fmla="*/ 938316 w 2323884"/>
                <a:gd name="connsiteY16" fmla="*/ 4025991 h 4176716"/>
                <a:gd name="connsiteX17" fmla="*/ 737349 w 2323884"/>
                <a:gd name="connsiteY17" fmla="*/ 3995846 h 4176716"/>
                <a:gd name="connsiteX18" fmla="*/ 908171 w 2323884"/>
                <a:gd name="connsiteY18" fmla="*/ 3885314 h 4176716"/>
                <a:gd name="connsiteX19" fmla="*/ 707204 w 2323884"/>
                <a:gd name="connsiteY19" fmla="*/ 3814976 h 4176716"/>
                <a:gd name="connsiteX20" fmla="*/ 867978 w 2323884"/>
                <a:gd name="connsiteY20" fmla="*/ 3714492 h 4176716"/>
                <a:gd name="connsiteX21" fmla="*/ 646914 w 2323884"/>
                <a:gd name="connsiteY21" fmla="*/ 3624057 h 4176716"/>
                <a:gd name="connsiteX22" fmla="*/ 888075 w 2323884"/>
                <a:gd name="connsiteY22" fmla="*/ 3342703 h 4176716"/>
                <a:gd name="connsiteX0" fmla="*/ 789742 w 2225551"/>
                <a:gd name="connsiteY0" fmla="*/ 3495835 h 4329848"/>
                <a:gd name="connsiteX1" fmla="*/ 779693 w 2225551"/>
                <a:gd name="connsiteY1" fmla="*/ 2913031 h 4329848"/>
                <a:gd name="connsiteX2" fmla="*/ 140965 w 2225551"/>
                <a:gd name="connsiteY2" fmla="*/ 2109163 h 4329848"/>
                <a:gd name="connsiteX3" fmla="*/ 297373 w 2225551"/>
                <a:gd name="connsiteY3" fmla="*/ 283766 h 4329848"/>
                <a:gd name="connsiteX4" fmla="*/ 1925205 w 2225551"/>
                <a:gd name="connsiteY4" fmla="*/ 406569 h 4329848"/>
                <a:gd name="connsiteX5" fmla="*/ 2099447 w 2225551"/>
                <a:gd name="connsiteY5" fmla="*/ 2018727 h 4329848"/>
                <a:gd name="connsiteX6" fmla="*/ 1352449 w 2225551"/>
                <a:gd name="connsiteY6" fmla="*/ 2862789 h 4329848"/>
                <a:gd name="connsiteX7" fmla="*/ 1352449 w 2225551"/>
                <a:gd name="connsiteY7" fmla="*/ 3485787 h 4329848"/>
                <a:gd name="connsiteX8" fmla="*/ 1513223 w 2225551"/>
                <a:gd name="connsiteY8" fmla="*/ 3636512 h 4329848"/>
                <a:gd name="connsiteX9" fmla="*/ 1372546 w 2225551"/>
                <a:gd name="connsiteY9" fmla="*/ 3736996 h 4329848"/>
                <a:gd name="connsiteX10" fmla="*/ 1533320 w 2225551"/>
                <a:gd name="connsiteY10" fmla="*/ 3857576 h 4329848"/>
                <a:gd name="connsiteX11" fmla="*/ 1402691 w 2225551"/>
                <a:gd name="connsiteY11" fmla="*/ 3937963 h 4329848"/>
                <a:gd name="connsiteX12" fmla="*/ 1533320 w 2225551"/>
                <a:gd name="connsiteY12" fmla="*/ 4098736 h 4329848"/>
                <a:gd name="connsiteX13" fmla="*/ 1382594 w 2225551"/>
                <a:gd name="connsiteY13" fmla="*/ 4209268 h 4329848"/>
                <a:gd name="connsiteX14" fmla="*/ 1382594 w 2225551"/>
                <a:gd name="connsiteY14" fmla="*/ 4329848 h 4329848"/>
                <a:gd name="connsiteX15" fmla="*/ 839983 w 2225551"/>
                <a:gd name="connsiteY15" fmla="*/ 4329848 h 4329848"/>
                <a:gd name="connsiteX16" fmla="*/ 839983 w 2225551"/>
                <a:gd name="connsiteY16" fmla="*/ 4179123 h 4329848"/>
                <a:gd name="connsiteX17" fmla="*/ 639016 w 2225551"/>
                <a:gd name="connsiteY17" fmla="*/ 4148978 h 4329848"/>
                <a:gd name="connsiteX18" fmla="*/ 809838 w 2225551"/>
                <a:gd name="connsiteY18" fmla="*/ 4038446 h 4329848"/>
                <a:gd name="connsiteX19" fmla="*/ 608871 w 2225551"/>
                <a:gd name="connsiteY19" fmla="*/ 3968108 h 4329848"/>
                <a:gd name="connsiteX20" fmla="*/ 769645 w 2225551"/>
                <a:gd name="connsiteY20" fmla="*/ 3867624 h 4329848"/>
                <a:gd name="connsiteX21" fmla="*/ 548581 w 2225551"/>
                <a:gd name="connsiteY21" fmla="*/ 3777189 h 4329848"/>
                <a:gd name="connsiteX22" fmla="*/ 789742 w 2225551"/>
                <a:gd name="connsiteY22" fmla="*/ 3495835 h 432984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9850"/>
                <a:gd name="connsiteY0" fmla="*/ 3764765 h 4598778"/>
                <a:gd name="connsiteX1" fmla="*/ 1053992 w 2499850"/>
                <a:gd name="connsiteY1" fmla="*/ 3181961 h 4598778"/>
                <a:gd name="connsiteX2" fmla="*/ 415264 w 2499850"/>
                <a:gd name="connsiteY2" fmla="*/ 2378093 h 4598778"/>
                <a:gd name="connsiteX3" fmla="*/ 571672 w 2499850"/>
                <a:gd name="connsiteY3" fmla="*/ 552696 h 4598778"/>
                <a:gd name="connsiteX4" fmla="*/ 2199504 w 2499850"/>
                <a:gd name="connsiteY4" fmla="*/ 675499 h 4598778"/>
                <a:gd name="connsiteX5" fmla="*/ 2373746 w 2499850"/>
                <a:gd name="connsiteY5" fmla="*/ 2287657 h 4598778"/>
                <a:gd name="connsiteX6" fmla="*/ 1626748 w 2499850"/>
                <a:gd name="connsiteY6" fmla="*/ 3131719 h 4598778"/>
                <a:gd name="connsiteX7" fmla="*/ 1626748 w 2499850"/>
                <a:gd name="connsiteY7" fmla="*/ 3754717 h 4598778"/>
                <a:gd name="connsiteX8" fmla="*/ 1787522 w 2499850"/>
                <a:gd name="connsiteY8" fmla="*/ 3905442 h 4598778"/>
                <a:gd name="connsiteX9" fmla="*/ 1646845 w 2499850"/>
                <a:gd name="connsiteY9" fmla="*/ 4005926 h 4598778"/>
                <a:gd name="connsiteX10" fmla="*/ 1807619 w 2499850"/>
                <a:gd name="connsiteY10" fmla="*/ 4126506 h 4598778"/>
                <a:gd name="connsiteX11" fmla="*/ 1676990 w 2499850"/>
                <a:gd name="connsiteY11" fmla="*/ 4206893 h 4598778"/>
                <a:gd name="connsiteX12" fmla="*/ 1807619 w 2499850"/>
                <a:gd name="connsiteY12" fmla="*/ 4367666 h 4598778"/>
                <a:gd name="connsiteX13" fmla="*/ 1656893 w 2499850"/>
                <a:gd name="connsiteY13" fmla="*/ 4478198 h 4598778"/>
                <a:gd name="connsiteX14" fmla="*/ 1656893 w 2499850"/>
                <a:gd name="connsiteY14" fmla="*/ 4598778 h 4598778"/>
                <a:gd name="connsiteX15" fmla="*/ 1114282 w 2499850"/>
                <a:gd name="connsiteY15" fmla="*/ 4598778 h 4598778"/>
                <a:gd name="connsiteX16" fmla="*/ 1114282 w 2499850"/>
                <a:gd name="connsiteY16" fmla="*/ 4448053 h 4598778"/>
                <a:gd name="connsiteX17" fmla="*/ 913315 w 2499850"/>
                <a:gd name="connsiteY17" fmla="*/ 4417908 h 4598778"/>
                <a:gd name="connsiteX18" fmla="*/ 1084137 w 2499850"/>
                <a:gd name="connsiteY18" fmla="*/ 4307376 h 4598778"/>
                <a:gd name="connsiteX19" fmla="*/ 883170 w 2499850"/>
                <a:gd name="connsiteY19" fmla="*/ 4237038 h 4598778"/>
                <a:gd name="connsiteX20" fmla="*/ 1043944 w 2499850"/>
                <a:gd name="connsiteY20" fmla="*/ 4136554 h 4598778"/>
                <a:gd name="connsiteX21" fmla="*/ 822880 w 2499850"/>
                <a:gd name="connsiteY21" fmla="*/ 4046119 h 4598778"/>
                <a:gd name="connsiteX22" fmla="*/ 1064041 w 2499850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626748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064041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064041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822880 w 2497151"/>
                <a:gd name="connsiteY21" fmla="*/ 4046119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43944 w 2497151"/>
                <a:gd name="connsiteY20" fmla="*/ 4136554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65724 w 2497151"/>
                <a:gd name="connsiteY21" fmla="*/ 3974657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883170 w 2497151"/>
                <a:gd name="connsiteY19" fmla="*/ 4237038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13315 w 2497151"/>
                <a:gd name="connsiteY17" fmla="*/ 4417908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807619 w 2497151"/>
                <a:gd name="connsiteY12" fmla="*/ 4367666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7619 w 2497151"/>
                <a:gd name="connsiteY10" fmla="*/ 412650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87522 w 2497151"/>
                <a:gd name="connsiteY8" fmla="*/ 3905442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800099 w 2497151"/>
                <a:gd name="connsiteY10" fmla="*/ 414157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46845 w 2497151"/>
                <a:gd name="connsiteY9" fmla="*/ 4005926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76990 w 2497151"/>
                <a:gd name="connsiteY11" fmla="*/ 4206893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77473 w 2497151"/>
                <a:gd name="connsiteY12" fmla="*/ 4314912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598778"/>
                <a:gd name="connsiteX1" fmla="*/ 1053992 w 2497151"/>
                <a:gd name="connsiteY1" fmla="*/ 3181961 h 4598778"/>
                <a:gd name="connsiteX2" fmla="*/ 415264 w 2497151"/>
                <a:gd name="connsiteY2" fmla="*/ 2378093 h 4598778"/>
                <a:gd name="connsiteX3" fmla="*/ 571672 w 2497151"/>
                <a:gd name="connsiteY3" fmla="*/ 552696 h 4598778"/>
                <a:gd name="connsiteX4" fmla="*/ 2199504 w 2497151"/>
                <a:gd name="connsiteY4" fmla="*/ 675499 h 4598778"/>
                <a:gd name="connsiteX5" fmla="*/ 2373746 w 2497151"/>
                <a:gd name="connsiteY5" fmla="*/ 2287657 h 4598778"/>
                <a:gd name="connsiteX6" fmla="*/ 1626748 w 2497151"/>
                <a:gd name="connsiteY6" fmla="*/ 3131719 h 4598778"/>
                <a:gd name="connsiteX7" fmla="*/ 1483840 w 2497151"/>
                <a:gd name="connsiteY7" fmla="*/ 3754717 h 4598778"/>
                <a:gd name="connsiteX8" fmla="*/ 1704618 w 2497151"/>
                <a:gd name="connsiteY8" fmla="*/ 3882834 h 4598778"/>
                <a:gd name="connsiteX9" fmla="*/ 1609179 w 2497151"/>
                <a:gd name="connsiteY9" fmla="*/ 4043602 h 4598778"/>
                <a:gd name="connsiteX10" fmla="*/ 1724751 w 2497151"/>
                <a:gd name="connsiteY10" fmla="*/ 4171716 h 4598778"/>
                <a:gd name="connsiteX11" fmla="*/ 1654400 w 2497151"/>
                <a:gd name="connsiteY11" fmla="*/ 4267181 h 4598778"/>
                <a:gd name="connsiteX12" fmla="*/ 1739807 w 2497151"/>
                <a:gd name="connsiteY12" fmla="*/ 4382734 h 4598778"/>
                <a:gd name="connsiteX13" fmla="*/ 1656893 w 2497151"/>
                <a:gd name="connsiteY13" fmla="*/ 4478198 h 4598778"/>
                <a:gd name="connsiteX14" fmla="*/ 1656893 w 2497151"/>
                <a:gd name="connsiteY14" fmla="*/ 4598778 h 4598778"/>
                <a:gd name="connsiteX15" fmla="*/ 1114282 w 2497151"/>
                <a:gd name="connsiteY15" fmla="*/ 4598778 h 4598778"/>
                <a:gd name="connsiteX16" fmla="*/ 1114282 w 2497151"/>
                <a:gd name="connsiteY16" fmla="*/ 4448053 h 4598778"/>
                <a:gd name="connsiteX17" fmla="*/ 996217 w 2497151"/>
                <a:gd name="connsiteY17" fmla="*/ 4380224 h 4598778"/>
                <a:gd name="connsiteX18" fmla="*/ 1084137 w 2497151"/>
                <a:gd name="connsiteY18" fmla="*/ 4307376 h 4598778"/>
                <a:gd name="connsiteX19" fmla="*/ 950999 w 2497151"/>
                <a:gd name="connsiteY19" fmla="*/ 4221963 h 4598778"/>
                <a:gd name="connsiteX20" fmla="*/ 1066574 w 2497151"/>
                <a:gd name="connsiteY20" fmla="*/ 4091329 h 4598778"/>
                <a:gd name="connsiteX21" fmla="*/ 973284 w 2497151"/>
                <a:gd name="connsiteY21" fmla="*/ 3936968 h 4598778"/>
                <a:gd name="connsiteX22" fmla="*/ 1206885 w 2497151"/>
                <a:gd name="connsiteY22" fmla="*/ 3764765 h 4598778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749500"/>
                <a:gd name="connsiteX1" fmla="*/ 1053992 w 2497151"/>
                <a:gd name="connsiteY1" fmla="*/ 3181961 h 4749500"/>
                <a:gd name="connsiteX2" fmla="*/ 415264 w 2497151"/>
                <a:gd name="connsiteY2" fmla="*/ 2378093 h 4749500"/>
                <a:gd name="connsiteX3" fmla="*/ 571672 w 2497151"/>
                <a:gd name="connsiteY3" fmla="*/ 552696 h 4749500"/>
                <a:gd name="connsiteX4" fmla="*/ 2199504 w 2497151"/>
                <a:gd name="connsiteY4" fmla="*/ 675499 h 4749500"/>
                <a:gd name="connsiteX5" fmla="*/ 2373746 w 2497151"/>
                <a:gd name="connsiteY5" fmla="*/ 2287657 h 4749500"/>
                <a:gd name="connsiteX6" fmla="*/ 1626748 w 2497151"/>
                <a:gd name="connsiteY6" fmla="*/ 3131719 h 4749500"/>
                <a:gd name="connsiteX7" fmla="*/ 1483840 w 2497151"/>
                <a:gd name="connsiteY7" fmla="*/ 3754717 h 4749500"/>
                <a:gd name="connsiteX8" fmla="*/ 1704618 w 2497151"/>
                <a:gd name="connsiteY8" fmla="*/ 3882834 h 4749500"/>
                <a:gd name="connsiteX9" fmla="*/ 1609179 w 2497151"/>
                <a:gd name="connsiteY9" fmla="*/ 4043602 h 4749500"/>
                <a:gd name="connsiteX10" fmla="*/ 1724751 w 2497151"/>
                <a:gd name="connsiteY10" fmla="*/ 4171716 h 4749500"/>
                <a:gd name="connsiteX11" fmla="*/ 1654400 w 2497151"/>
                <a:gd name="connsiteY11" fmla="*/ 4267181 h 4749500"/>
                <a:gd name="connsiteX12" fmla="*/ 1739807 w 2497151"/>
                <a:gd name="connsiteY12" fmla="*/ 4382734 h 4749500"/>
                <a:gd name="connsiteX13" fmla="*/ 1656893 w 2497151"/>
                <a:gd name="connsiteY13" fmla="*/ 4478198 h 4749500"/>
                <a:gd name="connsiteX14" fmla="*/ 1656893 w 2497151"/>
                <a:gd name="connsiteY14" fmla="*/ 4598778 h 4749500"/>
                <a:gd name="connsiteX15" fmla="*/ 1114282 w 2497151"/>
                <a:gd name="connsiteY15" fmla="*/ 4598778 h 4749500"/>
                <a:gd name="connsiteX16" fmla="*/ 1114282 w 2497151"/>
                <a:gd name="connsiteY16" fmla="*/ 4448053 h 4749500"/>
                <a:gd name="connsiteX17" fmla="*/ 996217 w 2497151"/>
                <a:gd name="connsiteY17" fmla="*/ 4380224 h 4749500"/>
                <a:gd name="connsiteX18" fmla="*/ 1084137 w 2497151"/>
                <a:gd name="connsiteY18" fmla="*/ 4307376 h 4749500"/>
                <a:gd name="connsiteX19" fmla="*/ 950999 w 2497151"/>
                <a:gd name="connsiteY19" fmla="*/ 4221963 h 4749500"/>
                <a:gd name="connsiteX20" fmla="*/ 1066574 w 2497151"/>
                <a:gd name="connsiteY20" fmla="*/ 4091329 h 4749500"/>
                <a:gd name="connsiteX21" fmla="*/ 973284 w 2497151"/>
                <a:gd name="connsiteY21" fmla="*/ 3936968 h 4749500"/>
                <a:gd name="connsiteX22" fmla="*/ 1206885 w 2497151"/>
                <a:gd name="connsiteY22" fmla="*/ 3764765 h 4749500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0999 w 2497151"/>
                <a:gd name="connsiteY19" fmla="*/ 4221963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66574 w 2497151"/>
                <a:gd name="connsiteY20" fmla="*/ 4091329 h 4689207"/>
                <a:gd name="connsiteX21" fmla="*/ 1027547 w 2497151"/>
                <a:gd name="connsiteY21" fmla="*/ 4073381 h 4689207"/>
                <a:gd name="connsiteX22" fmla="*/ 973284 w 2497151"/>
                <a:gd name="connsiteY22" fmla="*/ 3936968 h 4689207"/>
                <a:gd name="connsiteX23" fmla="*/ 1206885 w 2497151"/>
                <a:gd name="connsiteY23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88703 w 2497151"/>
                <a:gd name="connsiteY19" fmla="*/ 413905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96261 w 2497151"/>
                <a:gd name="connsiteY19" fmla="*/ 4244561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497151"/>
                <a:gd name="connsiteY0" fmla="*/ 3764765 h 4689207"/>
                <a:gd name="connsiteX1" fmla="*/ 1053992 w 2497151"/>
                <a:gd name="connsiteY1" fmla="*/ 3181961 h 4689207"/>
                <a:gd name="connsiteX2" fmla="*/ 415264 w 2497151"/>
                <a:gd name="connsiteY2" fmla="*/ 2378093 h 4689207"/>
                <a:gd name="connsiteX3" fmla="*/ 571672 w 2497151"/>
                <a:gd name="connsiteY3" fmla="*/ 552696 h 4689207"/>
                <a:gd name="connsiteX4" fmla="*/ 2199504 w 2497151"/>
                <a:gd name="connsiteY4" fmla="*/ 675499 h 4689207"/>
                <a:gd name="connsiteX5" fmla="*/ 2373746 w 2497151"/>
                <a:gd name="connsiteY5" fmla="*/ 2287657 h 4689207"/>
                <a:gd name="connsiteX6" fmla="*/ 1626748 w 2497151"/>
                <a:gd name="connsiteY6" fmla="*/ 3131719 h 4689207"/>
                <a:gd name="connsiteX7" fmla="*/ 1483840 w 2497151"/>
                <a:gd name="connsiteY7" fmla="*/ 3754717 h 4689207"/>
                <a:gd name="connsiteX8" fmla="*/ 1704618 w 2497151"/>
                <a:gd name="connsiteY8" fmla="*/ 3882834 h 4689207"/>
                <a:gd name="connsiteX9" fmla="*/ 1609179 w 2497151"/>
                <a:gd name="connsiteY9" fmla="*/ 4043602 h 4689207"/>
                <a:gd name="connsiteX10" fmla="*/ 1724751 w 2497151"/>
                <a:gd name="connsiteY10" fmla="*/ 4171716 h 4689207"/>
                <a:gd name="connsiteX11" fmla="*/ 1654400 w 2497151"/>
                <a:gd name="connsiteY11" fmla="*/ 4267181 h 4689207"/>
                <a:gd name="connsiteX12" fmla="*/ 1739807 w 2497151"/>
                <a:gd name="connsiteY12" fmla="*/ 4382734 h 4689207"/>
                <a:gd name="connsiteX13" fmla="*/ 1656893 w 2497151"/>
                <a:gd name="connsiteY13" fmla="*/ 4478198 h 4689207"/>
                <a:gd name="connsiteX14" fmla="*/ 1656893 w 2497151"/>
                <a:gd name="connsiteY14" fmla="*/ 4598778 h 4689207"/>
                <a:gd name="connsiteX15" fmla="*/ 1114282 w 2497151"/>
                <a:gd name="connsiteY15" fmla="*/ 4598778 h 4689207"/>
                <a:gd name="connsiteX16" fmla="*/ 1114282 w 2497151"/>
                <a:gd name="connsiteY16" fmla="*/ 4448053 h 4689207"/>
                <a:gd name="connsiteX17" fmla="*/ 996217 w 2497151"/>
                <a:gd name="connsiteY17" fmla="*/ 4380224 h 4689207"/>
                <a:gd name="connsiteX18" fmla="*/ 1084137 w 2497151"/>
                <a:gd name="connsiteY18" fmla="*/ 4307376 h 4689207"/>
                <a:gd name="connsiteX19" fmla="*/ 951066 w 2497151"/>
                <a:gd name="connsiteY19" fmla="*/ 4199334 h 4689207"/>
                <a:gd name="connsiteX20" fmla="*/ 1027547 w 2497151"/>
                <a:gd name="connsiteY20" fmla="*/ 4073381 h 4689207"/>
                <a:gd name="connsiteX21" fmla="*/ 973284 w 2497151"/>
                <a:gd name="connsiteY21" fmla="*/ 3936968 h 4689207"/>
                <a:gd name="connsiteX22" fmla="*/ 1206885 w 2497151"/>
                <a:gd name="connsiteY22" fmla="*/ 3764765 h 4689207"/>
                <a:gd name="connsiteX0" fmla="*/ 1206885 w 2549908"/>
                <a:gd name="connsiteY0" fmla="*/ 3764765 h 4689207"/>
                <a:gd name="connsiteX1" fmla="*/ 1053992 w 2549908"/>
                <a:gd name="connsiteY1" fmla="*/ 3181961 h 4689207"/>
                <a:gd name="connsiteX2" fmla="*/ 415264 w 2549908"/>
                <a:gd name="connsiteY2" fmla="*/ 2378093 h 4689207"/>
                <a:gd name="connsiteX3" fmla="*/ 571672 w 2549908"/>
                <a:gd name="connsiteY3" fmla="*/ 552696 h 4689207"/>
                <a:gd name="connsiteX4" fmla="*/ 2199504 w 2549908"/>
                <a:gd name="connsiteY4" fmla="*/ 675499 h 4689207"/>
                <a:gd name="connsiteX5" fmla="*/ 2373746 w 2549908"/>
                <a:gd name="connsiteY5" fmla="*/ 2287657 h 4689207"/>
                <a:gd name="connsiteX6" fmla="*/ 1626748 w 2549908"/>
                <a:gd name="connsiteY6" fmla="*/ 3131719 h 4689207"/>
                <a:gd name="connsiteX7" fmla="*/ 1483840 w 2549908"/>
                <a:gd name="connsiteY7" fmla="*/ 3754717 h 4689207"/>
                <a:gd name="connsiteX8" fmla="*/ 1704618 w 2549908"/>
                <a:gd name="connsiteY8" fmla="*/ 3882834 h 4689207"/>
                <a:gd name="connsiteX9" fmla="*/ 1609179 w 2549908"/>
                <a:gd name="connsiteY9" fmla="*/ 4043602 h 4689207"/>
                <a:gd name="connsiteX10" fmla="*/ 1724751 w 2549908"/>
                <a:gd name="connsiteY10" fmla="*/ 4171716 h 4689207"/>
                <a:gd name="connsiteX11" fmla="*/ 1654400 w 2549908"/>
                <a:gd name="connsiteY11" fmla="*/ 4267181 h 4689207"/>
                <a:gd name="connsiteX12" fmla="*/ 1739807 w 2549908"/>
                <a:gd name="connsiteY12" fmla="*/ 4382734 h 4689207"/>
                <a:gd name="connsiteX13" fmla="*/ 1656893 w 2549908"/>
                <a:gd name="connsiteY13" fmla="*/ 4478198 h 4689207"/>
                <a:gd name="connsiteX14" fmla="*/ 1656893 w 2549908"/>
                <a:gd name="connsiteY14" fmla="*/ 4598778 h 4689207"/>
                <a:gd name="connsiteX15" fmla="*/ 1114282 w 2549908"/>
                <a:gd name="connsiteY15" fmla="*/ 4598778 h 4689207"/>
                <a:gd name="connsiteX16" fmla="*/ 1114282 w 2549908"/>
                <a:gd name="connsiteY16" fmla="*/ 4448053 h 4689207"/>
                <a:gd name="connsiteX17" fmla="*/ 996217 w 2549908"/>
                <a:gd name="connsiteY17" fmla="*/ 4380224 h 4689207"/>
                <a:gd name="connsiteX18" fmla="*/ 1084137 w 2549908"/>
                <a:gd name="connsiteY18" fmla="*/ 4307376 h 4689207"/>
                <a:gd name="connsiteX19" fmla="*/ 951066 w 2549908"/>
                <a:gd name="connsiteY19" fmla="*/ 4199334 h 4689207"/>
                <a:gd name="connsiteX20" fmla="*/ 1027547 w 2549908"/>
                <a:gd name="connsiteY20" fmla="*/ 4073381 h 4689207"/>
                <a:gd name="connsiteX21" fmla="*/ 973284 w 2549908"/>
                <a:gd name="connsiteY21" fmla="*/ 3936968 h 4689207"/>
                <a:gd name="connsiteX22" fmla="*/ 1206885 w 2549908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07"/>
                <a:gd name="connsiteX1" fmla="*/ 1053992 w 2625716"/>
                <a:gd name="connsiteY1" fmla="*/ 3181961 h 4689207"/>
                <a:gd name="connsiteX2" fmla="*/ 415264 w 2625716"/>
                <a:gd name="connsiteY2" fmla="*/ 2378093 h 4689207"/>
                <a:gd name="connsiteX3" fmla="*/ 571672 w 2625716"/>
                <a:gd name="connsiteY3" fmla="*/ 552696 h 4689207"/>
                <a:gd name="connsiteX4" fmla="*/ 2199504 w 2625716"/>
                <a:gd name="connsiteY4" fmla="*/ 675499 h 4689207"/>
                <a:gd name="connsiteX5" fmla="*/ 2373746 w 2625716"/>
                <a:gd name="connsiteY5" fmla="*/ 2287657 h 4689207"/>
                <a:gd name="connsiteX6" fmla="*/ 1626748 w 2625716"/>
                <a:gd name="connsiteY6" fmla="*/ 3131719 h 4689207"/>
                <a:gd name="connsiteX7" fmla="*/ 1483840 w 2625716"/>
                <a:gd name="connsiteY7" fmla="*/ 3754717 h 4689207"/>
                <a:gd name="connsiteX8" fmla="*/ 1704618 w 2625716"/>
                <a:gd name="connsiteY8" fmla="*/ 3882834 h 4689207"/>
                <a:gd name="connsiteX9" fmla="*/ 1609179 w 2625716"/>
                <a:gd name="connsiteY9" fmla="*/ 4043602 h 4689207"/>
                <a:gd name="connsiteX10" fmla="*/ 1724751 w 2625716"/>
                <a:gd name="connsiteY10" fmla="*/ 4171716 h 4689207"/>
                <a:gd name="connsiteX11" fmla="*/ 1654400 w 2625716"/>
                <a:gd name="connsiteY11" fmla="*/ 4267181 h 4689207"/>
                <a:gd name="connsiteX12" fmla="*/ 1739807 w 2625716"/>
                <a:gd name="connsiteY12" fmla="*/ 4382734 h 4689207"/>
                <a:gd name="connsiteX13" fmla="*/ 1656893 w 2625716"/>
                <a:gd name="connsiteY13" fmla="*/ 4478198 h 4689207"/>
                <a:gd name="connsiteX14" fmla="*/ 1656893 w 2625716"/>
                <a:gd name="connsiteY14" fmla="*/ 4598778 h 4689207"/>
                <a:gd name="connsiteX15" fmla="*/ 1114282 w 2625716"/>
                <a:gd name="connsiteY15" fmla="*/ 4598778 h 4689207"/>
                <a:gd name="connsiteX16" fmla="*/ 1114282 w 2625716"/>
                <a:gd name="connsiteY16" fmla="*/ 4448053 h 4689207"/>
                <a:gd name="connsiteX17" fmla="*/ 996217 w 2625716"/>
                <a:gd name="connsiteY17" fmla="*/ 4380224 h 4689207"/>
                <a:gd name="connsiteX18" fmla="*/ 1084137 w 2625716"/>
                <a:gd name="connsiteY18" fmla="*/ 4307376 h 4689207"/>
                <a:gd name="connsiteX19" fmla="*/ 951066 w 2625716"/>
                <a:gd name="connsiteY19" fmla="*/ 4199334 h 4689207"/>
                <a:gd name="connsiteX20" fmla="*/ 1027547 w 2625716"/>
                <a:gd name="connsiteY20" fmla="*/ 4073381 h 4689207"/>
                <a:gd name="connsiteX21" fmla="*/ 973284 w 2625716"/>
                <a:gd name="connsiteY21" fmla="*/ 3936968 h 4689207"/>
                <a:gd name="connsiteX22" fmla="*/ 1206885 w 2625716"/>
                <a:gd name="connsiteY22" fmla="*/ 3764765 h 4689207"/>
                <a:gd name="connsiteX0" fmla="*/ 1206885 w 2625716"/>
                <a:gd name="connsiteY0" fmla="*/ 3764765 h 4689234"/>
                <a:gd name="connsiteX1" fmla="*/ 1053992 w 2625716"/>
                <a:gd name="connsiteY1" fmla="*/ 3181961 h 4689234"/>
                <a:gd name="connsiteX2" fmla="*/ 415264 w 2625716"/>
                <a:gd name="connsiteY2" fmla="*/ 2378093 h 4689234"/>
                <a:gd name="connsiteX3" fmla="*/ 571672 w 2625716"/>
                <a:gd name="connsiteY3" fmla="*/ 552696 h 4689234"/>
                <a:gd name="connsiteX4" fmla="*/ 2199504 w 2625716"/>
                <a:gd name="connsiteY4" fmla="*/ 675499 h 4689234"/>
                <a:gd name="connsiteX5" fmla="*/ 2373746 w 2625716"/>
                <a:gd name="connsiteY5" fmla="*/ 2287657 h 4689234"/>
                <a:gd name="connsiteX6" fmla="*/ 1626748 w 2625716"/>
                <a:gd name="connsiteY6" fmla="*/ 3131719 h 4689234"/>
                <a:gd name="connsiteX7" fmla="*/ 1483840 w 2625716"/>
                <a:gd name="connsiteY7" fmla="*/ 3754717 h 4689234"/>
                <a:gd name="connsiteX8" fmla="*/ 1704618 w 2625716"/>
                <a:gd name="connsiteY8" fmla="*/ 3882834 h 4689234"/>
                <a:gd name="connsiteX9" fmla="*/ 1609179 w 2625716"/>
                <a:gd name="connsiteY9" fmla="*/ 4043602 h 4689234"/>
                <a:gd name="connsiteX10" fmla="*/ 1724751 w 2625716"/>
                <a:gd name="connsiteY10" fmla="*/ 4171716 h 4689234"/>
                <a:gd name="connsiteX11" fmla="*/ 1654400 w 2625716"/>
                <a:gd name="connsiteY11" fmla="*/ 4267181 h 4689234"/>
                <a:gd name="connsiteX12" fmla="*/ 1739807 w 2625716"/>
                <a:gd name="connsiteY12" fmla="*/ 4382734 h 4689234"/>
                <a:gd name="connsiteX13" fmla="*/ 1656893 w 2625716"/>
                <a:gd name="connsiteY13" fmla="*/ 4478198 h 4689234"/>
                <a:gd name="connsiteX14" fmla="*/ 1656893 w 2625716"/>
                <a:gd name="connsiteY14" fmla="*/ 4598778 h 4689234"/>
                <a:gd name="connsiteX15" fmla="*/ 911622 w 2625716"/>
                <a:gd name="connsiteY15" fmla="*/ 4598807 h 4689234"/>
                <a:gd name="connsiteX16" fmla="*/ 1114282 w 2625716"/>
                <a:gd name="connsiteY16" fmla="*/ 4448053 h 4689234"/>
                <a:gd name="connsiteX17" fmla="*/ 996217 w 2625716"/>
                <a:gd name="connsiteY17" fmla="*/ 4380224 h 4689234"/>
                <a:gd name="connsiteX18" fmla="*/ 1084137 w 2625716"/>
                <a:gd name="connsiteY18" fmla="*/ 4307376 h 4689234"/>
                <a:gd name="connsiteX19" fmla="*/ 951066 w 2625716"/>
                <a:gd name="connsiteY19" fmla="*/ 4199334 h 4689234"/>
                <a:gd name="connsiteX20" fmla="*/ 1027547 w 2625716"/>
                <a:gd name="connsiteY20" fmla="*/ 4073381 h 4689234"/>
                <a:gd name="connsiteX21" fmla="*/ 973284 w 2625716"/>
                <a:gd name="connsiteY21" fmla="*/ 3936968 h 4689234"/>
                <a:gd name="connsiteX22" fmla="*/ 1206885 w 2625716"/>
                <a:gd name="connsiteY22" fmla="*/ 3764765 h 4689234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11622 w 2625716"/>
                <a:gd name="connsiteY15" fmla="*/ 4598807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73284 w 2625716"/>
                <a:gd name="connsiteY21" fmla="*/ 3936968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96217 w 2625716"/>
                <a:gd name="connsiteY17" fmla="*/ 4380224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73284 w 2625716"/>
                <a:gd name="connsiteY21" fmla="*/ 3936968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96217 w 2625716"/>
                <a:gd name="connsiteY17" fmla="*/ 4380224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27547 w 2625716"/>
                <a:gd name="connsiteY20" fmla="*/ 4073381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99334 h 4739833"/>
                <a:gd name="connsiteX20" fmla="*/ 1027547 w 2625716"/>
                <a:gd name="connsiteY20" fmla="*/ 4073381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24751 w 2625716"/>
                <a:gd name="connsiteY10" fmla="*/ 4171716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99334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24751 w 2625716"/>
                <a:gd name="connsiteY10" fmla="*/ 4171716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598808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598808 h 4739835"/>
                <a:gd name="connsiteX16" fmla="*/ 1114282 w 2625716"/>
                <a:gd name="connsiteY16" fmla="*/ 4448053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114282 w 2625716"/>
                <a:gd name="connsiteY16" fmla="*/ 4448053 h 4739833"/>
                <a:gd name="connsiteX17" fmla="*/ 949050 w 2625716"/>
                <a:gd name="connsiteY17" fmla="*/ 4380225 h 4739833"/>
                <a:gd name="connsiteX18" fmla="*/ 1084137 w 2625716"/>
                <a:gd name="connsiteY18" fmla="*/ 4307376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84137 w 2625716"/>
                <a:gd name="connsiteY18" fmla="*/ 4307376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95051 w 2625716"/>
                <a:gd name="connsiteY21" fmla="*/ 3897050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52945 w 2625716"/>
                <a:gd name="connsiteY20" fmla="*/ 4040725 h 4739833"/>
                <a:gd name="connsiteX21" fmla="*/ 995051 w 2625716"/>
                <a:gd name="connsiteY21" fmla="*/ 3897050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51066 w 2625716"/>
                <a:gd name="connsiteY19" fmla="*/ 4166681 h 4739835"/>
                <a:gd name="connsiteX20" fmla="*/ 1052945 w 2625716"/>
                <a:gd name="connsiteY20" fmla="*/ 4040725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04618 w 2625716"/>
                <a:gd name="connsiteY8" fmla="*/ 3882834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51066 w 2625716"/>
                <a:gd name="connsiteY19" fmla="*/ 4166681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04618 w 2625716"/>
                <a:gd name="connsiteY8" fmla="*/ 3882834 h 4739835"/>
                <a:gd name="connsiteX9" fmla="*/ 1609179 w 2625716"/>
                <a:gd name="connsiteY9" fmla="*/ 4043602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09179 w 2625716"/>
                <a:gd name="connsiteY9" fmla="*/ 4043602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93 w 2625716"/>
                <a:gd name="connsiteY13" fmla="*/ 4478198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39835"/>
                <a:gd name="connsiteX1" fmla="*/ 1053992 w 2625716"/>
                <a:gd name="connsiteY1" fmla="*/ 3181961 h 4739835"/>
                <a:gd name="connsiteX2" fmla="*/ 415264 w 2625716"/>
                <a:gd name="connsiteY2" fmla="*/ 2378093 h 4739835"/>
                <a:gd name="connsiteX3" fmla="*/ 571672 w 2625716"/>
                <a:gd name="connsiteY3" fmla="*/ 552696 h 4739835"/>
                <a:gd name="connsiteX4" fmla="*/ 2199504 w 2625716"/>
                <a:gd name="connsiteY4" fmla="*/ 675499 h 4739835"/>
                <a:gd name="connsiteX5" fmla="*/ 2373746 w 2625716"/>
                <a:gd name="connsiteY5" fmla="*/ 2287657 h 4739835"/>
                <a:gd name="connsiteX6" fmla="*/ 1626748 w 2625716"/>
                <a:gd name="connsiteY6" fmla="*/ 3131719 h 4739835"/>
                <a:gd name="connsiteX7" fmla="*/ 1483840 w 2625716"/>
                <a:gd name="connsiteY7" fmla="*/ 3754717 h 4739835"/>
                <a:gd name="connsiteX8" fmla="*/ 1722751 w 2625716"/>
                <a:gd name="connsiteY8" fmla="*/ 3871941 h 4739835"/>
                <a:gd name="connsiteX9" fmla="*/ 1627314 w 2625716"/>
                <a:gd name="connsiteY9" fmla="*/ 4007311 h 4739835"/>
                <a:gd name="connsiteX10" fmla="*/ 1742885 w 2625716"/>
                <a:gd name="connsiteY10" fmla="*/ 4135424 h 4739835"/>
                <a:gd name="connsiteX11" fmla="*/ 1654400 w 2625716"/>
                <a:gd name="connsiteY11" fmla="*/ 4267181 h 4739835"/>
                <a:gd name="connsiteX12" fmla="*/ 1739807 w 2625716"/>
                <a:gd name="connsiteY12" fmla="*/ 4382734 h 4739835"/>
                <a:gd name="connsiteX13" fmla="*/ 1656893 w 2625716"/>
                <a:gd name="connsiteY13" fmla="*/ 4478198 h 4739835"/>
                <a:gd name="connsiteX14" fmla="*/ 1732848 w 2625716"/>
                <a:gd name="connsiteY14" fmla="*/ 4649414 h 4739835"/>
                <a:gd name="connsiteX15" fmla="*/ 962419 w 2625716"/>
                <a:gd name="connsiteY15" fmla="*/ 4635090 h 4739835"/>
                <a:gd name="connsiteX16" fmla="*/ 1041714 w 2625716"/>
                <a:gd name="connsiteY16" fmla="*/ 4502465 h 4739835"/>
                <a:gd name="connsiteX17" fmla="*/ 949050 w 2625716"/>
                <a:gd name="connsiteY17" fmla="*/ 4380225 h 4739835"/>
                <a:gd name="connsiteX18" fmla="*/ 1055109 w 2625716"/>
                <a:gd name="connsiteY18" fmla="*/ 4260198 h 4739835"/>
                <a:gd name="connsiteX19" fmla="*/ 943807 w 2625716"/>
                <a:gd name="connsiteY19" fmla="*/ 4137647 h 4739835"/>
                <a:gd name="connsiteX20" fmla="*/ 1060199 w 2625716"/>
                <a:gd name="connsiteY20" fmla="*/ 4018948 h 4739835"/>
                <a:gd name="connsiteX21" fmla="*/ 958766 w 2625716"/>
                <a:gd name="connsiteY21" fmla="*/ 3882529 h 4739835"/>
                <a:gd name="connsiteX22" fmla="*/ 1206885 w 2625716"/>
                <a:gd name="connsiteY22" fmla="*/ 3764765 h 4739835"/>
                <a:gd name="connsiteX0" fmla="*/ 1206885 w 2625716"/>
                <a:gd name="connsiteY0" fmla="*/ 3764765 h 4739833"/>
                <a:gd name="connsiteX1" fmla="*/ 1053992 w 2625716"/>
                <a:gd name="connsiteY1" fmla="*/ 3181961 h 4739833"/>
                <a:gd name="connsiteX2" fmla="*/ 415264 w 2625716"/>
                <a:gd name="connsiteY2" fmla="*/ 2378093 h 4739833"/>
                <a:gd name="connsiteX3" fmla="*/ 571672 w 2625716"/>
                <a:gd name="connsiteY3" fmla="*/ 552696 h 4739833"/>
                <a:gd name="connsiteX4" fmla="*/ 2199504 w 2625716"/>
                <a:gd name="connsiteY4" fmla="*/ 675499 h 4739833"/>
                <a:gd name="connsiteX5" fmla="*/ 2373746 w 2625716"/>
                <a:gd name="connsiteY5" fmla="*/ 2287657 h 4739833"/>
                <a:gd name="connsiteX6" fmla="*/ 1626748 w 2625716"/>
                <a:gd name="connsiteY6" fmla="*/ 3131719 h 4739833"/>
                <a:gd name="connsiteX7" fmla="*/ 1483840 w 2625716"/>
                <a:gd name="connsiteY7" fmla="*/ 3754717 h 4739833"/>
                <a:gd name="connsiteX8" fmla="*/ 1722751 w 2625716"/>
                <a:gd name="connsiteY8" fmla="*/ 3871941 h 4739833"/>
                <a:gd name="connsiteX9" fmla="*/ 1627314 w 2625716"/>
                <a:gd name="connsiteY9" fmla="*/ 4007311 h 4739833"/>
                <a:gd name="connsiteX10" fmla="*/ 1742885 w 2625716"/>
                <a:gd name="connsiteY10" fmla="*/ 4135424 h 4739833"/>
                <a:gd name="connsiteX11" fmla="*/ 1654400 w 2625716"/>
                <a:gd name="connsiteY11" fmla="*/ 4267181 h 4739833"/>
                <a:gd name="connsiteX12" fmla="*/ 1739807 w 2625716"/>
                <a:gd name="connsiteY12" fmla="*/ 4382734 h 4739833"/>
                <a:gd name="connsiteX13" fmla="*/ 1656886 w 2625716"/>
                <a:gd name="connsiteY13" fmla="*/ 4503584 h 4739833"/>
                <a:gd name="connsiteX14" fmla="*/ 1732848 w 2625716"/>
                <a:gd name="connsiteY14" fmla="*/ 4649414 h 4739833"/>
                <a:gd name="connsiteX15" fmla="*/ 962419 w 2625716"/>
                <a:gd name="connsiteY15" fmla="*/ 4635090 h 4739833"/>
                <a:gd name="connsiteX16" fmla="*/ 1041714 w 2625716"/>
                <a:gd name="connsiteY16" fmla="*/ 4502465 h 4739833"/>
                <a:gd name="connsiteX17" fmla="*/ 949050 w 2625716"/>
                <a:gd name="connsiteY17" fmla="*/ 4380225 h 4739833"/>
                <a:gd name="connsiteX18" fmla="*/ 1055109 w 2625716"/>
                <a:gd name="connsiteY18" fmla="*/ 4260198 h 4739833"/>
                <a:gd name="connsiteX19" fmla="*/ 943807 w 2625716"/>
                <a:gd name="connsiteY19" fmla="*/ 4137647 h 4739833"/>
                <a:gd name="connsiteX20" fmla="*/ 1060199 w 2625716"/>
                <a:gd name="connsiteY20" fmla="*/ 4018948 h 4739833"/>
                <a:gd name="connsiteX21" fmla="*/ 958766 w 2625716"/>
                <a:gd name="connsiteY21" fmla="*/ 3882529 h 4739833"/>
                <a:gd name="connsiteX22" fmla="*/ 1206885 w 2625716"/>
                <a:gd name="connsiteY22" fmla="*/ 3764765 h 4739833"/>
                <a:gd name="connsiteX0" fmla="*/ 1206885 w 2625716"/>
                <a:gd name="connsiteY0" fmla="*/ 3764765 h 4700421"/>
                <a:gd name="connsiteX1" fmla="*/ 1053992 w 2625716"/>
                <a:gd name="connsiteY1" fmla="*/ 3181961 h 4700421"/>
                <a:gd name="connsiteX2" fmla="*/ 415264 w 2625716"/>
                <a:gd name="connsiteY2" fmla="*/ 2378093 h 4700421"/>
                <a:gd name="connsiteX3" fmla="*/ 571672 w 2625716"/>
                <a:gd name="connsiteY3" fmla="*/ 552696 h 4700421"/>
                <a:gd name="connsiteX4" fmla="*/ 2199504 w 2625716"/>
                <a:gd name="connsiteY4" fmla="*/ 675499 h 4700421"/>
                <a:gd name="connsiteX5" fmla="*/ 2373746 w 2625716"/>
                <a:gd name="connsiteY5" fmla="*/ 2287657 h 4700421"/>
                <a:gd name="connsiteX6" fmla="*/ 1626748 w 2625716"/>
                <a:gd name="connsiteY6" fmla="*/ 3131719 h 4700421"/>
                <a:gd name="connsiteX7" fmla="*/ 1483840 w 2625716"/>
                <a:gd name="connsiteY7" fmla="*/ 3754717 h 4700421"/>
                <a:gd name="connsiteX8" fmla="*/ 1722751 w 2625716"/>
                <a:gd name="connsiteY8" fmla="*/ 3871941 h 4700421"/>
                <a:gd name="connsiteX9" fmla="*/ 1627314 w 2625716"/>
                <a:gd name="connsiteY9" fmla="*/ 4007311 h 4700421"/>
                <a:gd name="connsiteX10" fmla="*/ 1742885 w 2625716"/>
                <a:gd name="connsiteY10" fmla="*/ 4135424 h 4700421"/>
                <a:gd name="connsiteX11" fmla="*/ 1654400 w 2625716"/>
                <a:gd name="connsiteY11" fmla="*/ 4267181 h 4700421"/>
                <a:gd name="connsiteX12" fmla="*/ 1739807 w 2625716"/>
                <a:gd name="connsiteY12" fmla="*/ 4382734 h 4700421"/>
                <a:gd name="connsiteX13" fmla="*/ 1656886 w 2625716"/>
                <a:gd name="connsiteY13" fmla="*/ 4503584 h 4700421"/>
                <a:gd name="connsiteX14" fmla="*/ 1732848 w 2625716"/>
                <a:gd name="connsiteY14" fmla="*/ 4649414 h 4700421"/>
                <a:gd name="connsiteX15" fmla="*/ 1250742 w 2625716"/>
                <a:gd name="connsiteY15" fmla="*/ 4698033 h 4700421"/>
                <a:gd name="connsiteX16" fmla="*/ 962419 w 2625716"/>
                <a:gd name="connsiteY16" fmla="*/ 4635090 h 4700421"/>
                <a:gd name="connsiteX17" fmla="*/ 1041714 w 2625716"/>
                <a:gd name="connsiteY17" fmla="*/ 4502465 h 4700421"/>
                <a:gd name="connsiteX18" fmla="*/ 949050 w 2625716"/>
                <a:gd name="connsiteY18" fmla="*/ 4380225 h 4700421"/>
                <a:gd name="connsiteX19" fmla="*/ 1055109 w 2625716"/>
                <a:gd name="connsiteY19" fmla="*/ 4260198 h 4700421"/>
                <a:gd name="connsiteX20" fmla="*/ 943807 w 2625716"/>
                <a:gd name="connsiteY20" fmla="*/ 4137647 h 4700421"/>
                <a:gd name="connsiteX21" fmla="*/ 1060199 w 2625716"/>
                <a:gd name="connsiteY21" fmla="*/ 4018948 h 4700421"/>
                <a:gd name="connsiteX22" fmla="*/ 958766 w 2625716"/>
                <a:gd name="connsiteY22" fmla="*/ 3882529 h 4700421"/>
                <a:gd name="connsiteX23" fmla="*/ 1206885 w 2625716"/>
                <a:gd name="connsiteY23" fmla="*/ 3764765 h 4700421"/>
                <a:gd name="connsiteX0" fmla="*/ 1206885 w 2625716"/>
                <a:gd name="connsiteY0" fmla="*/ 3764765 h 4708214"/>
                <a:gd name="connsiteX1" fmla="*/ 1053992 w 2625716"/>
                <a:gd name="connsiteY1" fmla="*/ 3181961 h 4708214"/>
                <a:gd name="connsiteX2" fmla="*/ 415264 w 2625716"/>
                <a:gd name="connsiteY2" fmla="*/ 2378093 h 4708214"/>
                <a:gd name="connsiteX3" fmla="*/ 571672 w 2625716"/>
                <a:gd name="connsiteY3" fmla="*/ 552696 h 4708214"/>
                <a:gd name="connsiteX4" fmla="*/ 2199504 w 2625716"/>
                <a:gd name="connsiteY4" fmla="*/ 675499 h 4708214"/>
                <a:gd name="connsiteX5" fmla="*/ 2373746 w 2625716"/>
                <a:gd name="connsiteY5" fmla="*/ 2287657 h 4708214"/>
                <a:gd name="connsiteX6" fmla="*/ 1626748 w 2625716"/>
                <a:gd name="connsiteY6" fmla="*/ 3131719 h 4708214"/>
                <a:gd name="connsiteX7" fmla="*/ 1483840 w 2625716"/>
                <a:gd name="connsiteY7" fmla="*/ 3754717 h 4708214"/>
                <a:gd name="connsiteX8" fmla="*/ 1722751 w 2625716"/>
                <a:gd name="connsiteY8" fmla="*/ 3871941 h 4708214"/>
                <a:gd name="connsiteX9" fmla="*/ 1627314 w 2625716"/>
                <a:gd name="connsiteY9" fmla="*/ 4007311 h 4708214"/>
                <a:gd name="connsiteX10" fmla="*/ 1742885 w 2625716"/>
                <a:gd name="connsiteY10" fmla="*/ 4135424 h 4708214"/>
                <a:gd name="connsiteX11" fmla="*/ 1654400 w 2625716"/>
                <a:gd name="connsiteY11" fmla="*/ 4267181 h 4708214"/>
                <a:gd name="connsiteX12" fmla="*/ 1739807 w 2625716"/>
                <a:gd name="connsiteY12" fmla="*/ 4382734 h 4708214"/>
                <a:gd name="connsiteX13" fmla="*/ 1656886 w 2625716"/>
                <a:gd name="connsiteY13" fmla="*/ 4503584 h 4708214"/>
                <a:gd name="connsiteX14" fmla="*/ 1732848 w 2625716"/>
                <a:gd name="connsiteY14" fmla="*/ 4649414 h 4708214"/>
                <a:gd name="connsiteX15" fmla="*/ 1506359 w 2625716"/>
                <a:gd name="connsiteY15" fmla="*/ 4696184 h 4708214"/>
                <a:gd name="connsiteX16" fmla="*/ 1250742 w 2625716"/>
                <a:gd name="connsiteY16" fmla="*/ 4698033 h 4708214"/>
                <a:gd name="connsiteX17" fmla="*/ 962419 w 2625716"/>
                <a:gd name="connsiteY17" fmla="*/ 4635090 h 4708214"/>
                <a:gd name="connsiteX18" fmla="*/ 1041714 w 2625716"/>
                <a:gd name="connsiteY18" fmla="*/ 4502465 h 4708214"/>
                <a:gd name="connsiteX19" fmla="*/ 949050 w 2625716"/>
                <a:gd name="connsiteY19" fmla="*/ 4380225 h 4708214"/>
                <a:gd name="connsiteX20" fmla="*/ 1055109 w 2625716"/>
                <a:gd name="connsiteY20" fmla="*/ 4260198 h 4708214"/>
                <a:gd name="connsiteX21" fmla="*/ 943807 w 2625716"/>
                <a:gd name="connsiteY21" fmla="*/ 4137647 h 4708214"/>
                <a:gd name="connsiteX22" fmla="*/ 1060199 w 2625716"/>
                <a:gd name="connsiteY22" fmla="*/ 4018948 h 4708214"/>
                <a:gd name="connsiteX23" fmla="*/ 958766 w 2625716"/>
                <a:gd name="connsiteY23" fmla="*/ 3882529 h 4708214"/>
                <a:gd name="connsiteX24" fmla="*/ 1206885 w 2625716"/>
                <a:gd name="connsiteY24" fmla="*/ 3764765 h 4708214"/>
                <a:gd name="connsiteX0" fmla="*/ 1206885 w 2625716"/>
                <a:gd name="connsiteY0" fmla="*/ 3764765 h 4704286"/>
                <a:gd name="connsiteX1" fmla="*/ 1053992 w 2625716"/>
                <a:gd name="connsiteY1" fmla="*/ 3181961 h 4704286"/>
                <a:gd name="connsiteX2" fmla="*/ 415264 w 2625716"/>
                <a:gd name="connsiteY2" fmla="*/ 2378093 h 4704286"/>
                <a:gd name="connsiteX3" fmla="*/ 571672 w 2625716"/>
                <a:gd name="connsiteY3" fmla="*/ 552696 h 4704286"/>
                <a:gd name="connsiteX4" fmla="*/ 2199504 w 2625716"/>
                <a:gd name="connsiteY4" fmla="*/ 675499 h 4704286"/>
                <a:gd name="connsiteX5" fmla="*/ 2373746 w 2625716"/>
                <a:gd name="connsiteY5" fmla="*/ 2287657 h 4704286"/>
                <a:gd name="connsiteX6" fmla="*/ 1626748 w 2625716"/>
                <a:gd name="connsiteY6" fmla="*/ 3131719 h 4704286"/>
                <a:gd name="connsiteX7" fmla="*/ 1483840 w 2625716"/>
                <a:gd name="connsiteY7" fmla="*/ 3754717 h 4704286"/>
                <a:gd name="connsiteX8" fmla="*/ 1722751 w 2625716"/>
                <a:gd name="connsiteY8" fmla="*/ 3871941 h 4704286"/>
                <a:gd name="connsiteX9" fmla="*/ 1627314 w 2625716"/>
                <a:gd name="connsiteY9" fmla="*/ 4007311 h 4704286"/>
                <a:gd name="connsiteX10" fmla="*/ 1742885 w 2625716"/>
                <a:gd name="connsiteY10" fmla="*/ 4135424 h 4704286"/>
                <a:gd name="connsiteX11" fmla="*/ 1654400 w 2625716"/>
                <a:gd name="connsiteY11" fmla="*/ 4267181 h 4704286"/>
                <a:gd name="connsiteX12" fmla="*/ 1739807 w 2625716"/>
                <a:gd name="connsiteY12" fmla="*/ 4382734 h 4704286"/>
                <a:gd name="connsiteX13" fmla="*/ 1656886 w 2625716"/>
                <a:gd name="connsiteY13" fmla="*/ 4503584 h 4704286"/>
                <a:gd name="connsiteX14" fmla="*/ 1732848 w 2625716"/>
                <a:gd name="connsiteY14" fmla="*/ 4649414 h 4704286"/>
                <a:gd name="connsiteX15" fmla="*/ 1506359 w 2625716"/>
                <a:gd name="connsiteY15" fmla="*/ 4696184 h 4704286"/>
                <a:gd name="connsiteX16" fmla="*/ 1250742 w 2625716"/>
                <a:gd name="connsiteY16" fmla="*/ 4698033 h 4704286"/>
                <a:gd name="connsiteX17" fmla="*/ 1110921 w 2625716"/>
                <a:gd name="connsiteY17" fmla="*/ 4689628 h 4704286"/>
                <a:gd name="connsiteX18" fmla="*/ 962419 w 2625716"/>
                <a:gd name="connsiteY18" fmla="*/ 4635090 h 4704286"/>
                <a:gd name="connsiteX19" fmla="*/ 1041714 w 2625716"/>
                <a:gd name="connsiteY19" fmla="*/ 4502465 h 4704286"/>
                <a:gd name="connsiteX20" fmla="*/ 949050 w 2625716"/>
                <a:gd name="connsiteY20" fmla="*/ 4380225 h 4704286"/>
                <a:gd name="connsiteX21" fmla="*/ 1055109 w 2625716"/>
                <a:gd name="connsiteY21" fmla="*/ 4260198 h 4704286"/>
                <a:gd name="connsiteX22" fmla="*/ 943807 w 2625716"/>
                <a:gd name="connsiteY22" fmla="*/ 4137647 h 4704286"/>
                <a:gd name="connsiteX23" fmla="*/ 1060199 w 2625716"/>
                <a:gd name="connsiteY23" fmla="*/ 4018948 h 4704286"/>
                <a:gd name="connsiteX24" fmla="*/ 958766 w 2625716"/>
                <a:gd name="connsiteY24" fmla="*/ 3882529 h 4704286"/>
                <a:gd name="connsiteX25" fmla="*/ 1206885 w 2625716"/>
                <a:gd name="connsiteY25" fmla="*/ 3764765 h 4704286"/>
                <a:gd name="connsiteX0" fmla="*/ 1206885 w 2625716"/>
                <a:gd name="connsiteY0" fmla="*/ 3764765 h 4852392"/>
                <a:gd name="connsiteX1" fmla="*/ 1053992 w 2625716"/>
                <a:gd name="connsiteY1" fmla="*/ 3181961 h 4852392"/>
                <a:gd name="connsiteX2" fmla="*/ 415264 w 2625716"/>
                <a:gd name="connsiteY2" fmla="*/ 2378093 h 4852392"/>
                <a:gd name="connsiteX3" fmla="*/ 571672 w 2625716"/>
                <a:gd name="connsiteY3" fmla="*/ 552696 h 4852392"/>
                <a:gd name="connsiteX4" fmla="*/ 2199504 w 2625716"/>
                <a:gd name="connsiteY4" fmla="*/ 675499 h 4852392"/>
                <a:gd name="connsiteX5" fmla="*/ 2373746 w 2625716"/>
                <a:gd name="connsiteY5" fmla="*/ 2287657 h 4852392"/>
                <a:gd name="connsiteX6" fmla="*/ 1626748 w 2625716"/>
                <a:gd name="connsiteY6" fmla="*/ 3131719 h 4852392"/>
                <a:gd name="connsiteX7" fmla="*/ 1483840 w 2625716"/>
                <a:gd name="connsiteY7" fmla="*/ 3754717 h 4852392"/>
                <a:gd name="connsiteX8" fmla="*/ 1722751 w 2625716"/>
                <a:gd name="connsiteY8" fmla="*/ 3871941 h 4852392"/>
                <a:gd name="connsiteX9" fmla="*/ 1627314 w 2625716"/>
                <a:gd name="connsiteY9" fmla="*/ 4007311 h 4852392"/>
                <a:gd name="connsiteX10" fmla="*/ 1742885 w 2625716"/>
                <a:gd name="connsiteY10" fmla="*/ 4135424 h 4852392"/>
                <a:gd name="connsiteX11" fmla="*/ 1654400 w 2625716"/>
                <a:gd name="connsiteY11" fmla="*/ 4267181 h 4852392"/>
                <a:gd name="connsiteX12" fmla="*/ 1739807 w 2625716"/>
                <a:gd name="connsiteY12" fmla="*/ 4382734 h 4852392"/>
                <a:gd name="connsiteX13" fmla="*/ 1656886 w 2625716"/>
                <a:gd name="connsiteY13" fmla="*/ 4503584 h 4852392"/>
                <a:gd name="connsiteX14" fmla="*/ 1732848 w 2625716"/>
                <a:gd name="connsiteY14" fmla="*/ 4649414 h 4852392"/>
                <a:gd name="connsiteX15" fmla="*/ 1506359 w 2625716"/>
                <a:gd name="connsiteY15" fmla="*/ 4696184 h 4852392"/>
                <a:gd name="connsiteX16" fmla="*/ 1324312 w 2625716"/>
                <a:gd name="connsiteY16" fmla="*/ 4851298 h 4852392"/>
                <a:gd name="connsiteX17" fmla="*/ 1110921 w 2625716"/>
                <a:gd name="connsiteY17" fmla="*/ 4689628 h 4852392"/>
                <a:gd name="connsiteX18" fmla="*/ 962419 w 2625716"/>
                <a:gd name="connsiteY18" fmla="*/ 4635090 h 4852392"/>
                <a:gd name="connsiteX19" fmla="*/ 1041714 w 2625716"/>
                <a:gd name="connsiteY19" fmla="*/ 4502465 h 4852392"/>
                <a:gd name="connsiteX20" fmla="*/ 949050 w 2625716"/>
                <a:gd name="connsiteY20" fmla="*/ 4380225 h 4852392"/>
                <a:gd name="connsiteX21" fmla="*/ 1055109 w 2625716"/>
                <a:gd name="connsiteY21" fmla="*/ 4260198 h 4852392"/>
                <a:gd name="connsiteX22" fmla="*/ 943807 w 2625716"/>
                <a:gd name="connsiteY22" fmla="*/ 4137647 h 4852392"/>
                <a:gd name="connsiteX23" fmla="*/ 1060199 w 2625716"/>
                <a:gd name="connsiteY23" fmla="*/ 4018948 h 4852392"/>
                <a:gd name="connsiteX24" fmla="*/ 958766 w 2625716"/>
                <a:gd name="connsiteY24" fmla="*/ 3882529 h 4852392"/>
                <a:gd name="connsiteX25" fmla="*/ 1206885 w 2625716"/>
                <a:gd name="connsiteY25" fmla="*/ 3764765 h 4852392"/>
                <a:gd name="connsiteX0" fmla="*/ 1206885 w 2625716"/>
                <a:gd name="connsiteY0" fmla="*/ 3764765 h 4855429"/>
                <a:gd name="connsiteX1" fmla="*/ 1053992 w 2625716"/>
                <a:gd name="connsiteY1" fmla="*/ 3181961 h 4855429"/>
                <a:gd name="connsiteX2" fmla="*/ 415264 w 2625716"/>
                <a:gd name="connsiteY2" fmla="*/ 2378093 h 4855429"/>
                <a:gd name="connsiteX3" fmla="*/ 571672 w 2625716"/>
                <a:gd name="connsiteY3" fmla="*/ 552696 h 4855429"/>
                <a:gd name="connsiteX4" fmla="*/ 2199504 w 2625716"/>
                <a:gd name="connsiteY4" fmla="*/ 675499 h 4855429"/>
                <a:gd name="connsiteX5" fmla="*/ 2373746 w 2625716"/>
                <a:gd name="connsiteY5" fmla="*/ 2287657 h 4855429"/>
                <a:gd name="connsiteX6" fmla="*/ 1626748 w 2625716"/>
                <a:gd name="connsiteY6" fmla="*/ 3131719 h 4855429"/>
                <a:gd name="connsiteX7" fmla="*/ 1483840 w 2625716"/>
                <a:gd name="connsiteY7" fmla="*/ 3754717 h 4855429"/>
                <a:gd name="connsiteX8" fmla="*/ 1722751 w 2625716"/>
                <a:gd name="connsiteY8" fmla="*/ 3871941 h 4855429"/>
                <a:gd name="connsiteX9" fmla="*/ 1627314 w 2625716"/>
                <a:gd name="connsiteY9" fmla="*/ 4007311 h 4855429"/>
                <a:gd name="connsiteX10" fmla="*/ 1742885 w 2625716"/>
                <a:gd name="connsiteY10" fmla="*/ 4135424 h 4855429"/>
                <a:gd name="connsiteX11" fmla="*/ 1654400 w 2625716"/>
                <a:gd name="connsiteY11" fmla="*/ 4267181 h 4855429"/>
                <a:gd name="connsiteX12" fmla="*/ 1739807 w 2625716"/>
                <a:gd name="connsiteY12" fmla="*/ 4382734 h 4855429"/>
                <a:gd name="connsiteX13" fmla="*/ 1656886 w 2625716"/>
                <a:gd name="connsiteY13" fmla="*/ 4503584 h 4855429"/>
                <a:gd name="connsiteX14" fmla="*/ 1732848 w 2625716"/>
                <a:gd name="connsiteY14" fmla="*/ 4649414 h 4855429"/>
                <a:gd name="connsiteX15" fmla="*/ 1506359 w 2625716"/>
                <a:gd name="connsiteY15" fmla="*/ 4696184 h 4855429"/>
                <a:gd name="connsiteX16" fmla="*/ 1324312 w 2625716"/>
                <a:gd name="connsiteY16" fmla="*/ 4851298 h 4855429"/>
                <a:gd name="connsiteX17" fmla="*/ 1171301 w 2625716"/>
                <a:gd name="connsiteY17" fmla="*/ 4720967 h 4855429"/>
                <a:gd name="connsiteX18" fmla="*/ 962419 w 2625716"/>
                <a:gd name="connsiteY18" fmla="*/ 4635090 h 4855429"/>
                <a:gd name="connsiteX19" fmla="*/ 1041714 w 2625716"/>
                <a:gd name="connsiteY19" fmla="*/ 4502465 h 4855429"/>
                <a:gd name="connsiteX20" fmla="*/ 949050 w 2625716"/>
                <a:gd name="connsiteY20" fmla="*/ 4380225 h 4855429"/>
                <a:gd name="connsiteX21" fmla="*/ 1055109 w 2625716"/>
                <a:gd name="connsiteY21" fmla="*/ 4260198 h 4855429"/>
                <a:gd name="connsiteX22" fmla="*/ 943807 w 2625716"/>
                <a:gd name="connsiteY22" fmla="*/ 4137647 h 4855429"/>
                <a:gd name="connsiteX23" fmla="*/ 1060199 w 2625716"/>
                <a:gd name="connsiteY23" fmla="*/ 4018948 h 4855429"/>
                <a:gd name="connsiteX24" fmla="*/ 958766 w 2625716"/>
                <a:gd name="connsiteY24" fmla="*/ 3882529 h 4855429"/>
                <a:gd name="connsiteX25" fmla="*/ 1206885 w 2625716"/>
                <a:gd name="connsiteY25" fmla="*/ 3764765 h 4855429"/>
                <a:gd name="connsiteX0" fmla="*/ 1206885 w 2625716"/>
                <a:gd name="connsiteY0" fmla="*/ 3764765 h 4864308"/>
                <a:gd name="connsiteX1" fmla="*/ 1053992 w 2625716"/>
                <a:gd name="connsiteY1" fmla="*/ 3181961 h 4864308"/>
                <a:gd name="connsiteX2" fmla="*/ 415264 w 2625716"/>
                <a:gd name="connsiteY2" fmla="*/ 2378093 h 4864308"/>
                <a:gd name="connsiteX3" fmla="*/ 571672 w 2625716"/>
                <a:gd name="connsiteY3" fmla="*/ 552696 h 4864308"/>
                <a:gd name="connsiteX4" fmla="*/ 2199504 w 2625716"/>
                <a:gd name="connsiteY4" fmla="*/ 675499 h 4864308"/>
                <a:gd name="connsiteX5" fmla="*/ 2373746 w 2625716"/>
                <a:gd name="connsiteY5" fmla="*/ 2287657 h 4864308"/>
                <a:gd name="connsiteX6" fmla="*/ 1626748 w 2625716"/>
                <a:gd name="connsiteY6" fmla="*/ 3131719 h 4864308"/>
                <a:gd name="connsiteX7" fmla="*/ 1483840 w 2625716"/>
                <a:gd name="connsiteY7" fmla="*/ 3754717 h 4864308"/>
                <a:gd name="connsiteX8" fmla="*/ 1722751 w 2625716"/>
                <a:gd name="connsiteY8" fmla="*/ 3871941 h 4864308"/>
                <a:gd name="connsiteX9" fmla="*/ 1627314 w 2625716"/>
                <a:gd name="connsiteY9" fmla="*/ 4007311 h 4864308"/>
                <a:gd name="connsiteX10" fmla="*/ 1742885 w 2625716"/>
                <a:gd name="connsiteY10" fmla="*/ 4135424 h 4864308"/>
                <a:gd name="connsiteX11" fmla="*/ 1654400 w 2625716"/>
                <a:gd name="connsiteY11" fmla="*/ 4267181 h 4864308"/>
                <a:gd name="connsiteX12" fmla="*/ 1739807 w 2625716"/>
                <a:gd name="connsiteY12" fmla="*/ 4382734 h 4864308"/>
                <a:gd name="connsiteX13" fmla="*/ 1656886 w 2625716"/>
                <a:gd name="connsiteY13" fmla="*/ 4503584 h 4864308"/>
                <a:gd name="connsiteX14" fmla="*/ 1732848 w 2625716"/>
                <a:gd name="connsiteY14" fmla="*/ 4649414 h 4864308"/>
                <a:gd name="connsiteX15" fmla="*/ 1506359 w 2625716"/>
                <a:gd name="connsiteY15" fmla="*/ 4696184 h 4864308"/>
                <a:gd name="connsiteX16" fmla="*/ 1324312 w 2625716"/>
                <a:gd name="connsiteY16" fmla="*/ 4851298 h 4864308"/>
                <a:gd name="connsiteX17" fmla="*/ 1171301 w 2625716"/>
                <a:gd name="connsiteY17" fmla="*/ 4720967 h 4864308"/>
                <a:gd name="connsiteX18" fmla="*/ 962419 w 2625716"/>
                <a:gd name="connsiteY18" fmla="*/ 4635090 h 4864308"/>
                <a:gd name="connsiteX19" fmla="*/ 1041714 w 2625716"/>
                <a:gd name="connsiteY19" fmla="*/ 4502465 h 4864308"/>
                <a:gd name="connsiteX20" fmla="*/ 949050 w 2625716"/>
                <a:gd name="connsiteY20" fmla="*/ 4380225 h 4864308"/>
                <a:gd name="connsiteX21" fmla="*/ 1055109 w 2625716"/>
                <a:gd name="connsiteY21" fmla="*/ 4260198 h 4864308"/>
                <a:gd name="connsiteX22" fmla="*/ 943807 w 2625716"/>
                <a:gd name="connsiteY22" fmla="*/ 4137647 h 4864308"/>
                <a:gd name="connsiteX23" fmla="*/ 1060199 w 2625716"/>
                <a:gd name="connsiteY23" fmla="*/ 4018948 h 4864308"/>
                <a:gd name="connsiteX24" fmla="*/ 958766 w 2625716"/>
                <a:gd name="connsiteY24" fmla="*/ 3882529 h 4864308"/>
                <a:gd name="connsiteX25" fmla="*/ 1206885 w 2625716"/>
                <a:gd name="connsiteY25" fmla="*/ 3764765 h 486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5716" h="4864308">
                  <a:moveTo>
                    <a:pt x="1206885" y="3764765"/>
                  </a:moveTo>
                  <a:cubicBezTo>
                    <a:pt x="1203535" y="3570497"/>
                    <a:pt x="1185929" y="3413073"/>
                    <a:pt x="1053992" y="3181961"/>
                  </a:cubicBezTo>
                  <a:cubicBezTo>
                    <a:pt x="922055" y="2950849"/>
                    <a:pt x="749346" y="2893517"/>
                    <a:pt x="415264" y="2378093"/>
                  </a:cubicBezTo>
                  <a:cubicBezTo>
                    <a:pt x="81182" y="1862669"/>
                    <a:pt x="0" y="1105392"/>
                    <a:pt x="571672" y="552696"/>
                  </a:cubicBezTo>
                  <a:cubicBezTo>
                    <a:pt x="1143344" y="0"/>
                    <a:pt x="1902457" y="314572"/>
                    <a:pt x="2199504" y="675499"/>
                  </a:cubicBezTo>
                  <a:cubicBezTo>
                    <a:pt x="2496551" y="1036426"/>
                    <a:pt x="2625716" y="1863875"/>
                    <a:pt x="2373746" y="2287657"/>
                  </a:cubicBezTo>
                  <a:cubicBezTo>
                    <a:pt x="2121776" y="2711439"/>
                    <a:pt x="1775066" y="2887209"/>
                    <a:pt x="1626748" y="3131719"/>
                  </a:cubicBezTo>
                  <a:cubicBezTo>
                    <a:pt x="1478430" y="3376229"/>
                    <a:pt x="1483840" y="3547051"/>
                    <a:pt x="1483840" y="3754717"/>
                  </a:cubicBezTo>
                  <a:lnTo>
                    <a:pt x="1722751" y="3871941"/>
                  </a:lnTo>
                  <a:lnTo>
                    <a:pt x="1627314" y="4007311"/>
                  </a:lnTo>
                  <a:lnTo>
                    <a:pt x="1742885" y="4135424"/>
                  </a:lnTo>
                  <a:lnTo>
                    <a:pt x="1654400" y="4267181"/>
                  </a:lnTo>
                  <a:lnTo>
                    <a:pt x="1739807" y="4382734"/>
                  </a:lnTo>
                  <a:lnTo>
                    <a:pt x="1656886" y="4503584"/>
                  </a:lnTo>
                  <a:lnTo>
                    <a:pt x="1732848" y="4649414"/>
                  </a:lnTo>
                  <a:cubicBezTo>
                    <a:pt x="1707760" y="4681514"/>
                    <a:pt x="1574448" y="4662537"/>
                    <a:pt x="1506359" y="4696184"/>
                  </a:cubicBezTo>
                  <a:cubicBezTo>
                    <a:pt x="1438270" y="4729831"/>
                    <a:pt x="1501620" y="4864308"/>
                    <a:pt x="1324312" y="4851298"/>
                  </a:cubicBezTo>
                  <a:cubicBezTo>
                    <a:pt x="1147004" y="4838288"/>
                    <a:pt x="1231616" y="4757002"/>
                    <a:pt x="1171301" y="4720967"/>
                  </a:cubicBezTo>
                  <a:cubicBezTo>
                    <a:pt x="1110986" y="4684932"/>
                    <a:pt x="973953" y="4666284"/>
                    <a:pt x="962419" y="4635090"/>
                  </a:cubicBezTo>
                  <a:lnTo>
                    <a:pt x="1041714" y="4502465"/>
                  </a:lnTo>
                  <a:lnTo>
                    <a:pt x="949050" y="4380225"/>
                  </a:lnTo>
                  <a:lnTo>
                    <a:pt x="1055109" y="4260198"/>
                  </a:lnTo>
                  <a:lnTo>
                    <a:pt x="943807" y="4137647"/>
                  </a:lnTo>
                  <a:lnTo>
                    <a:pt x="1060199" y="4018948"/>
                  </a:lnTo>
                  <a:lnTo>
                    <a:pt x="958766" y="3882529"/>
                  </a:lnTo>
                  <a:lnTo>
                    <a:pt x="1206885" y="3764765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61"/>
            <p:cNvSpPr/>
            <p:nvPr/>
          </p:nvSpPr>
          <p:spPr bwMode="invGray">
            <a:xfrm>
              <a:off x="3634320" y="3707248"/>
              <a:ext cx="143138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2"/>
            <p:cNvSpPr/>
            <p:nvPr/>
          </p:nvSpPr>
          <p:spPr bwMode="invGray">
            <a:xfrm>
              <a:off x="3649655" y="3781833"/>
              <a:ext cx="133694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63"/>
            <p:cNvSpPr/>
            <p:nvPr/>
          </p:nvSpPr>
          <p:spPr bwMode="invGray">
            <a:xfrm>
              <a:off x="3650266" y="3838125"/>
              <a:ext cx="141107" cy="22010"/>
            </a:xfrm>
            <a:custGeom>
              <a:avLst/>
              <a:gdLst>
                <a:gd name="connsiteX0" fmla="*/ 0 w 219075"/>
                <a:gd name="connsiteY0" fmla="*/ 7144 h 41672"/>
                <a:gd name="connsiteX1" fmla="*/ 102394 w 219075"/>
                <a:gd name="connsiteY1" fmla="*/ 40481 h 41672"/>
                <a:gd name="connsiteX2" fmla="*/ 219075 w 219075"/>
                <a:gd name="connsiteY2" fmla="*/ 0 h 4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075" h="41672">
                  <a:moveTo>
                    <a:pt x="0" y="7144"/>
                  </a:moveTo>
                  <a:cubicBezTo>
                    <a:pt x="32941" y="24408"/>
                    <a:pt x="65882" y="41672"/>
                    <a:pt x="102394" y="40481"/>
                  </a:cubicBezTo>
                  <a:cubicBezTo>
                    <a:pt x="138906" y="39290"/>
                    <a:pt x="178990" y="19645"/>
                    <a:pt x="219075" y="0"/>
                  </a:cubicBezTo>
                </a:path>
              </a:pathLst>
            </a:cu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64"/>
            <p:cNvSpPr/>
            <p:nvPr/>
          </p:nvSpPr>
          <p:spPr bwMode="invGray">
            <a:xfrm>
              <a:off x="3508887" y="2782295"/>
              <a:ext cx="403220" cy="841776"/>
            </a:xfrm>
            <a:custGeom>
              <a:avLst/>
              <a:gdLst>
                <a:gd name="connsiteX0" fmla="*/ 248444 w 492522"/>
                <a:gd name="connsiteY0" fmla="*/ 880269 h 881460"/>
                <a:gd name="connsiteX1" fmla="*/ 207963 w 492522"/>
                <a:gd name="connsiteY1" fmla="*/ 601663 h 881460"/>
                <a:gd name="connsiteX2" fmla="*/ 15081 w 492522"/>
                <a:gd name="connsiteY2" fmla="*/ 273050 h 881460"/>
                <a:gd name="connsiteX3" fmla="*/ 117475 w 492522"/>
                <a:gd name="connsiteY3" fmla="*/ 53975 h 881460"/>
                <a:gd name="connsiteX4" fmla="*/ 319881 w 492522"/>
                <a:gd name="connsiteY4" fmla="*/ 161131 h 881460"/>
                <a:gd name="connsiteX5" fmla="*/ 203200 w 492522"/>
                <a:gd name="connsiteY5" fmla="*/ 306388 h 881460"/>
                <a:gd name="connsiteX6" fmla="*/ 184150 w 492522"/>
                <a:gd name="connsiteY6" fmla="*/ 120650 h 881460"/>
                <a:gd name="connsiteX7" fmla="*/ 377031 w 492522"/>
                <a:gd name="connsiteY7" fmla="*/ 23019 h 881460"/>
                <a:gd name="connsiteX8" fmla="*/ 474663 w 492522"/>
                <a:gd name="connsiteY8" fmla="*/ 258763 h 881460"/>
                <a:gd name="connsiteX9" fmla="*/ 269875 w 492522"/>
                <a:gd name="connsiteY9" fmla="*/ 608806 h 881460"/>
                <a:gd name="connsiteX10" fmla="*/ 248444 w 492522"/>
                <a:gd name="connsiteY10" fmla="*/ 880269 h 88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2522" h="881460">
                  <a:moveTo>
                    <a:pt x="248444" y="880269"/>
                  </a:moveTo>
                  <a:cubicBezTo>
                    <a:pt x="238125" y="879079"/>
                    <a:pt x="246857" y="702866"/>
                    <a:pt x="207963" y="601663"/>
                  </a:cubicBezTo>
                  <a:cubicBezTo>
                    <a:pt x="169069" y="500460"/>
                    <a:pt x="30162" y="364331"/>
                    <a:pt x="15081" y="273050"/>
                  </a:cubicBezTo>
                  <a:cubicBezTo>
                    <a:pt x="0" y="181769"/>
                    <a:pt x="66675" y="72628"/>
                    <a:pt x="117475" y="53975"/>
                  </a:cubicBezTo>
                  <a:cubicBezTo>
                    <a:pt x="168275" y="35322"/>
                    <a:pt x="305594" y="119062"/>
                    <a:pt x="319881" y="161131"/>
                  </a:cubicBezTo>
                  <a:cubicBezTo>
                    <a:pt x="334168" y="203200"/>
                    <a:pt x="225822" y="313135"/>
                    <a:pt x="203200" y="306388"/>
                  </a:cubicBezTo>
                  <a:cubicBezTo>
                    <a:pt x="180578" y="299641"/>
                    <a:pt x="155178" y="167878"/>
                    <a:pt x="184150" y="120650"/>
                  </a:cubicBezTo>
                  <a:cubicBezTo>
                    <a:pt x="213122" y="73422"/>
                    <a:pt x="328612" y="0"/>
                    <a:pt x="377031" y="23019"/>
                  </a:cubicBezTo>
                  <a:cubicBezTo>
                    <a:pt x="425450" y="46038"/>
                    <a:pt x="492522" y="161132"/>
                    <a:pt x="474663" y="258763"/>
                  </a:cubicBezTo>
                  <a:cubicBezTo>
                    <a:pt x="456804" y="356394"/>
                    <a:pt x="306784" y="505222"/>
                    <a:pt x="269875" y="608806"/>
                  </a:cubicBezTo>
                  <a:cubicBezTo>
                    <a:pt x="232966" y="712390"/>
                    <a:pt x="258763" y="881460"/>
                    <a:pt x="248444" y="880269"/>
                  </a:cubicBezTo>
                  <a:close/>
                </a:path>
              </a:pathLst>
            </a:custGeom>
            <a:noFill/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65"/>
            <p:cNvCxnSpPr/>
            <p:nvPr/>
          </p:nvCxnSpPr>
          <p:spPr bwMode="invGray">
            <a:xfrm rot="10800000" flipV="1">
              <a:off x="3130251" y="3014791"/>
              <a:ext cx="143673" cy="651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66"/>
            <p:cNvCxnSpPr/>
            <p:nvPr/>
          </p:nvCxnSpPr>
          <p:spPr bwMode="invGray">
            <a:xfrm rot="16200000" flipV="1">
              <a:off x="3267839" y="2368849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67"/>
            <p:cNvCxnSpPr/>
            <p:nvPr/>
          </p:nvCxnSpPr>
          <p:spPr bwMode="invGray">
            <a:xfrm rot="10800000">
              <a:off x="3090931" y="2694261"/>
              <a:ext cx="213475" cy="71741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8"/>
            <p:cNvCxnSpPr/>
            <p:nvPr/>
          </p:nvCxnSpPr>
          <p:spPr bwMode="invGray">
            <a:xfrm rot="16200000" flipV="1">
              <a:off x="3612322" y="2325658"/>
              <a:ext cx="189834" cy="2352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69"/>
            <p:cNvCxnSpPr/>
            <p:nvPr/>
          </p:nvCxnSpPr>
          <p:spPr bwMode="invGray">
            <a:xfrm rot="5400000">
              <a:off x="3997289" y="2391260"/>
              <a:ext cx="142876" cy="142876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70"/>
            <p:cNvCxnSpPr/>
            <p:nvPr/>
          </p:nvCxnSpPr>
          <p:spPr bwMode="invGray">
            <a:xfrm>
              <a:off x="4116083" y="2943769"/>
              <a:ext cx="203491" cy="7246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 bwMode="invGray">
            <a:xfrm flipV="1">
              <a:off x="4092992" y="2696399"/>
              <a:ext cx="236043" cy="30753"/>
            </a:xfrm>
            <a:prstGeom prst="line">
              <a:avLst/>
            </a:prstGeom>
            <a:ln w="38100">
              <a:solidFill>
                <a:schemeClr val="tx1">
                  <a:alpha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6"/>
          <p:cNvGrpSpPr/>
          <p:nvPr/>
        </p:nvGrpSpPr>
        <p:grpSpPr bwMode="invGray">
          <a:xfrm rot="314262">
            <a:off x="3166017" y="3590389"/>
            <a:ext cx="279251" cy="522180"/>
            <a:chOff x="5000628" y="1357298"/>
            <a:chExt cx="991158" cy="1853398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2" name="Freeform 73"/>
            <p:cNvSpPr/>
            <p:nvPr/>
          </p:nvSpPr>
          <p:spPr bwMode="invGray">
            <a:xfrm>
              <a:off x="5000628" y="1357298"/>
              <a:ext cx="991158" cy="1351873"/>
            </a:xfrm>
            <a:custGeom>
              <a:avLst/>
              <a:gdLst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132907 w 861237"/>
                <a:gd name="connsiteY0" fmla="*/ 257840 h 1345019"/>
                <a:gd name="connsiteX1" fmla="*/ 252523 w 861237"/>
                <a:gd name="connsiteY1" fmla="*/ 454542 h 1345019"/>
                <a:gd name="connsiteX2" fmla="*/ 2658 w 861237"/>
                <a:gd name="connsiteY2" fmla="*/ 523654 h 1345019"/>
                <a:gd name="connsiteX3" fmla="*/ 0 w 861237"/>
                <a:gd name="connsiteY3" fmla="*/ 212651 h 1345019"/>
                <a:gd name="connsiteX4" fmla="*/ 393405 w 861237"/>
                <a:gd name="connsiteY4" fmla="*/ 0 h 1345019"/>
                <a:gd name="connsiteX5" fmla="*/ 861237 w 861237"/>
                <a:gd name="connsiteY5" fmla="*/ 276447 h 1345019"/>
                <a:gd name="connsiteX6" fmla="*/ 773519 w 861237"/>
                <a:gd name="connsiteY6" fmla="*/ 741621 h 1345019"/>
                <a:gd name="connsiteX7" fmla="*/ 446568 w 861237"/>
                <a:gd name="connsiteY7" fmla="*/ 1084521 h 1345019"/>
                <a:gd name="connsiteX8" fmla="*/ 401379 w 861237"/>
                <a:gd name="connsiteY8" fmla="*/ 1345019 h 1345019"/>
                <a:gd name="connsiteX9" fmla="*/ 337584 w 861237"/>
                <a:gd name="connsiteY9" fmla="*/ 1342361 h 1345019"/>
                <a:gd name="connsiteX10" fmla="*/ 372140 w 861237"/>
                <a:gd name="connsiteY10" fmla="*/ 1039333 h 1345019"/>
                <a:gd name="connsiteX11" fmla="*/ 595423 w 861237"/>
                <a:gd name="connsiteY11" fmla="*/ 685800 h 1345019"/>
                <a:gd name="connsiteX12" fmla="*/ 651244 w 861237"/>
                <a:gd name="connsiteY12" fmla="*/ 337584 h 1345019"/>
                <a:gd name="connsiteX13" fmla="*/ 430619 w 861237"/>
                <a:gd name="connsiteY13" fmla="*/ 93035 h 1345019"/>
                <a:gd name="connsiteX14" fmla="*/ 132907 w 861237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12874 w 941204"/>
                <a:gd name="connsiteY0" fmla="*/ 257840 h 1345019"/>
                <a:gd name="connsiteX1" fmla="*/ 332490 w 941204"/>
                <a:gd name="connsiteY1" fmla="*/ 454542 h 1345019"/>
                <a:gd name="connsiteX2" fmla="*/ 82625 w 941204"/>
                <a:gd name="connsiteY2" fmla="*/ 523654 h 1345019"/>
                <a:gd name="connsiteX3" fmla="*/ 79967 w 941204"/>
                <a:gd name="connsiteY3" fmla="*/ 212651 h 1345019"/>
                <a:gd name="connsiteX4" fmla="*/ 473372 w 941204"/>
                <a:gd name="connsiteY4" fmla="*/ 0 h 1345019"/>
                <a:gd name="connsiteX5" fmla="*/ 941204 w 941204"/>
                <a:gd name="connsiteY5" fmla="*/ 276447 h 1345019"/>
                <a:gd name="connsiteX6" fmla="*/ 853486 w 941204"/>
                <a:gd name="connsiteY6" fmla="*/ 741621 h 1345019"/>
                <a:gd name="connsiteX7" fmla="*/ 526535 w 941204"/>
                <a:gd name="connsiteY7" fmla="*/ 1084521 h 1345019"/>
                <a:gd name="connsiteX8" fmla="*/ 481346 w 941204"/>
                <a:gd name="connsiteY8" fmla="*/ 1345019 h 1345019"/>
                <a:gd name="connsiteX9" fmla="*/ 417551 w 941204"/>
                <a:gd name="connsiteY9" fmla="*/ 1342361 h 1345019"/>
                <a:gd name="connsiteX10" fmla="*/ 452107 w 941204"/>
                <a:gd name="connsiteY10" fmla="*/ 1039333 h 1345019"/>
                <a:gd name="connsiteX11" fmla="*/ 675390 w 941204"/>
                <a:gd name="connsiteY11" fmla="*/ 685800 h 1345019"/>
                <a:gd name="connsiteX12" fmla="*/ 731211 w 941204"/>
                <a:gd name="connsiteY12" fmla="*/ 337584 h 1345019"/>
                <a:gd name="connsiteX13" fmla="*/ 510586 w 941204"/>
                <a:gd name="connsiteY13" fmla="*/ 93035 h 1345019"/>
                <a:gd name="connsiteX14" fmla="*/ 212874 w 941204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57840 h 1345019"/>
                <a:gd name="connsiteX1" fmla="*/ 326506 w 935220"/>
                <a:gd name="connsiteY1" fmla="*/ 454542 h 1345019"/>
                <a:gd name="connsiteX2" fmla="*/ 76641 w 935220"/>
                <a:gd name="connsiteY2" fmla="*/ 523654 h 1345019"/>
                <a:gd name="connsiteX3" fmla="*/ 73983 w 935220"/>
                <a:gd name="connsiteY3" fmla="*/ 212651 h 1345019"/>
                <a:gd name="connsiteX4" fmla="*/ 467388 w 935220"/>
                <a:gd name="connsiteY4" fmla="*/ 0 h 1345019"/>
                <a:gd name="connsiteX5" fmla="*/ 935220 w 935220"/>
                <a:gd name="connsiteY5" fmla="*/ 276447 h 1345019"/>
                <a:gd name="connsiteX6" fmla="*/ 847502 w 935220"/>
                <a:gd name="connsiteY6" fmla="*/ 741621 h 1345019"/>
                <a:gd name="connsiteX7" fmla="*/ 520551 w 935220"/>
                <a:gd name="connsiteY7" fmla="*/ 1084521 h 1345019"/>
                <a:gd name="connsiteX8" fmla="*/ 475362 w 935220"/>
                <a:gd name="connsiteY8" fmla="*/ 1345019 h 1345019"/>
                <a:gd name="connsiteX9" fmla="*/ 411567 w 935220"/>
                <a:gd name="connsiteY9" fmla="*/ 1342361 h 1345019"/>
                <a:gd name="connsiteX10" fmla="*/ 446123 w 935220"/>
                <a:gd name="connsiteY10" fmla="*/ 1039333 h 1345019"/>
                <a:gd name="connsiteX11" fmla="*/ 669406 w 935220"/>
                <a:gd name="connsiteY11" fmla="*/ 685800 h 1345019"/>
                <a:gd name="connsiteX12" fmla="*/ 725227 w 935220"/>
                <a:gd name="connsiteY12" fmla="*/ 337584 h 1345019"/>
                <a:gd name="connsiteX13" fmla="*/ 504602 w 935220"/>
                <a:gd name="connsiteY13" fmla="*/ 93035 h 1345019"/>
                <a:gd name="connsiteX14" fmla="*/ 206890 w 935220"/>
                <a:gd name="connsiteY14" fmla="*/ 257840 h 1345019"/>
                <a:gd name="connsiteX0" fmla="*/ 206890 w 935220"/>
                <a:gd name="connsiteY0" fmla="*/ 264694 h 1351873"/>
                <a:gd name="connsiteX1" fmla="*/ 326506 w 935220"/>
                <a:gd name="connsiteY1" fmla="*/ 461396 h 1351873"/>
                <a:gd name="connsiteX2" fmla="*/ 76641 w 935220"/>
                <a:gd name="connsiteY2" fmla="*/ 530508 h 1351873"/>
                <a:gd name="connsiteX3" fmla="*/ 73983 w 935220"/>
                <a:gd name="connsiteY3" fmla="*/ 219505 h 1351873"/>
                <a:gd name="connsiteX4" fmla="*/ 467388 w 935220"/>
                <a:gd name="connsiteY4" fmla="*/ 6854 h 1351873"/>
                <a:gd name="connsiteX5" fmla="*/ 935220 w 935220"/>
                <a:gd name="connsiteY5" fmla="*/ 283301 h 1351873"/>
                <a:gd name="connsiteX6" fmla="*/ 847502 w 935220"/>
                <a:gd name="connsiteY6" fmla="*/ 748475 h 1351873"/>
                <a:gd name="connsiteX7" fmla="*/ 520551 w 935220"/>
                <a:gd name="connsiteY7" fmla="*/ 1091375 h 1351873"/>
                <a:gd name="connsiteX8" fmla="*/ 475362 w 935220"/>
                <a:gd name="connsiteY8" fmla="*/ 1351873 h 1351873"/>
                <a:gd name="connsiteX9" fmla="*/ 411567 w 935220"/>
                <a:gd name="connsiteY9" fmla="*/ 1349215 h 1351873"/>
                <a:gd name="connsiteX10" fmla="*/ 446123 w 935220"/>
                <a:gd name="connsiteY10" fmla="*/ 1046187 h 1351873"/>
                <a:gd name="connsiteX11" fmla="*/ 669406 w 935220"/>
                <a:gd name="connsiteY11" fmla="*/ 692654 h 1351873"/>
                <a:gd name="connsiteX12" fmla="*/ 725227 w 935220"/>
                <a:gd name="connsiteY12" fmla="*/ 344438 h 1351873"/>
                <a:gd name="connsiteX13" fmla="*/ 504602 w 935220"/>
                <a:gd name="connsiteY13" fmla="*/ 99889 h 1351873"/>
                <a:gd name="connsiteX14" fmla="*/ 206890 w 935220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25227 w 985506"/>
                <a:gd name="connsiteY12" fmla="*/ 3444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99889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504602 w 985506"/>
                <a:gd name="connsiteY13" fmla="*/ 17130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06890 w 985506"/>
                <a:gd name="connsiteY0" fmla="*/ 264694 h 1351873"/>
                <a:gd name="connsiteX1" fmla="*/ 326506 w 985506"/>
                <a:gd name="connsiteY1" fmla="*/ 461396 h 1351873"/>
                <a:gd name="connsiteX2" fmla="*/ 76641 w 985506"/>
                <a:gd name="connsiteY2" fmla="*/ 530508 h 1351873"/>
                <a:gd name="connsiteX3" fmla="*/ 73983 w 985506"/>
                <a:gd name="connsiteY3" fmla="*/ 219505 h 1351873"/>
                <a:gd name="connsiteX4" fmla="*/ 467388 w 985506"/>
                <a:gd name="connsiteY4" fmla="*/ 6854 h 1351873"/>
                <a:gd name="connsiteX5" fmla="*/ 935220 w 985506"/>
                <a:gd name="connsiteY5" fmla="*/ 283301 h 1351873"/>
                <a:gd name="connsiteX6" fmla="*/ 847502 w 985506"/>
                <a:gd name="connsiteY6" fmla="*/ 748475 h 1351873"/>
                <a:gd name="connsiteX7" fmla="*/ 520551 w 985506"/>
                <a:gd name="connsiteY7" fmla="*/ 1091375 h 1351873"/>
                <a:gd name="connsiteX8" fmla="*/ 475362 w 985506"/>
                <a:gd name="connsiteY8" fmla="*/ 1351873 h 1351873"/>
                <a:gd name="connsiteX9" fmla="*/ 411567 w 985506"/>
                <a:gd name="connsiteY9" fmla="*/ 1349215 h 1351873"/>
                <a:gd name="connsiteX10" fmla="*/ 446123 w 985506"/>
                <a:gd name="connsiteY10" fmla="*/ 1046187 h 1351873"/>
                <a:gd name="connsiteX11" fmla="*/ 669406 w 985506"/>
                <a:gd name="connsiteY11" fmla="*/ 692654 h 1351873"/>
                <a:gd name="connsiteX12" fmla="*/ 732534 w 985506"/>
                <a:gd name="connsiteY12" fmla="*/ 379338 h 1351873"/>
                <a:gd name="connsiteX13" fmla="*/ 478684 w 985506"/>
                <a:gd name="connsiteY13" fmla="*/ 99213 h 1351873"/>
                <a:gd name="connsiteX14" fmla="*/ 206890 w 985506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  <a:gd name="connsiteX0" fmla="*/ 212542 w 991158"/>
                <a:gd name="connsiteY0" fmla="*/ 264694 h 1351873"/>
                <a:gd name="connsiteX1" fmla="*/ 332158 w 991158"/>
                <a:gd name="connsiteY1" fmla="*/ 461396 h 1351873"/>
                <a:gd name="connsiteX2" fmla="*/ 82293 w 991158"/>
                <a:gd name="connsiteY2" fmla="*/ 530508 h 1351873"/>
                <a:gd name="connsiteX3" fmla="*/ 79635 w 991158"/>
                <a:gd name="connsiteY3" fmla="*/ 219505 h 1351873"/>
                <a:gd name="connsiteX4" fmla="*/ 473040 w 991158"/>
                <a:gd name="connsiteY4" fmla="*/ 6854 h 1351873"/>
                <a:gd name="connsiteX5" fmla="*/ 940872 w 991158"/>
                <a:gd name="connsiteY5" fmla="*/ 283301 h 1351873"/>
                <a:gd name="connsiteX6" fmla="*/ 853154 w 991158"/>
                <a:gd name="connsiteY6" fmla="*/ 748475 h 1351873"/>
                <a:gd name="connsiteX7" fmla="*/ 526203 w 991158"/>
                <a:gd name="connsiteY7" fmla="*/ 1091375 h 1351873"/>
                <a:gd name="connsiteX8" fmla="*/ 481014 w 991158"/>
                <a:gd name="connsiteY8" fmla="*/ 1351873 h 1351873"/>
                <a:gd name="connsiteX9" fmla="*/ 417219 w 991158"/>
                <a:gd name="connsiteY9" fmla="*/ 1349215 h 1351873"/>
                <a:gd name="connsiteX10" fmla="*/ 451775 w 991158"/>
                <a:gd name="connsiteY10" fmla="*/ 1046187 h 1351873"/>
                <a:gd name="connsiteX11" fmla="*/ 675058 w 991158"/>
                <a:gd name="connsiteY11" fmla="*/ 692654 h 1351873"/>
                <a:gd name="connsiteX12" fmla="*/ 738186 w 991158"/>
                <a:gd name="connsiteY12" fmla="*/ 379338 h 1351873"/>
                <a:gd name="connsiteX13" fmla="*/ 484336 w 991158"/>
                <a:gd name="connsiteY13" fmla="*/ 99213 h 1351873"/>
                <a:gd name="connsiteX14" fmla="*/ 212542 w 991158"/>
                <a:gd name="connsiteY14" fmla="*/ 264694 h 135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158" h="1351873">
                  <a:moveTo>
                    <a:pt x="212542" y="264694"/>
                  </a:moveTo>
                  <a:cubicBezTo>
                    <a:pt x="203018" y="320293"/>
                    <a:pt x="339801" y="349345"/>
                    <a:pt x="332158" y="461396"/>
                  </a:cubicBezTo>
                  <a:cubicBezTo>
                    <a:pt x="324515" y="573447"/>
                    <a:pt x="164586" y="635082"/>
                    <a:pt x="82293" y="530508"/>
                  </a:cubicBezTo>
                  <a:cubicBezTo>
                    <a:pt x="0" y="425934"/>
                    <a:pt x="38877" y="315959"/>
                    <a:pt x="79635" y="219505"/>
                  </a:cubicBezTo>
                  <a:cubicBezTo>
                    <a:pt x="120393" y="123051"/>
                    <a:pt x="254632" y="13708"/>
                    <a:pt x="473040" y="6854"/>
                  </a:cubicBezTo>
                  <a:cubicBezTo>
                    <a:pt x="691448" y="0"/>
                    <a:pt x="890586" y="148302"/>
                    <a:pt x="940872" y="283301"/>
                  </a:cubicBezTo>
                  <a:cubicBezTo>
                    <a:pt x="991158" y="418300"/>
                    <a:pt x="983398" y="611037"/>
                    <a:pt x="853154" y="748475"/>
                  </a:cubicBezTo>
                  <a:cubicBezTo>
                    <a:pt x="744170" y="862775"/>
                    <a:pt x="559096" y="1023926"/>
                    <a:pt x="526203" y="1091375"/>
                  </a:cubicBezTo>
                  <a:cubicBezTo>
                    <a:pt x="493310" y="1158824"/>
                    <a:pt x="496077" y="1265040"/>
                    <a:pt x="481014" y="1351873"/>
                  </a:cubicBezTo>
                  <a:lnTo>
                    <a:pt x="417219" y="1349215"/>
                  </a:lnTo>
                  <a:cubicBezTo>
                    <a:pt x="428738" y="1248206"/>
                    <a:pt x="402933" y="1123819"/>
                    <a:pt x="451775" y="1046187"/>
                  </a:cubicBezTo>
                  <a:cubicBezTo>
                    <a:pt x="500617" y="968555"/>
                    <a:pt x="627323" y="803796"/>
                    <a:pt x="675058" y="692654"/>
                  </a:cubicBezTo>
                  <a:cubicBezTo>
                    <a:pt x="722793" y="581512"/>
                    <a:pt x="743399" y="445979"/>
                    <a:pt x="738186" y="379338"/>
                  </a:cubicBezTo>
                  <a:cubicBezTo>
                    <a:pt x="732973" y="312697"/>
                    <a:pt x="683909" y="107408"/>
                    <a:pt x="484336" y="99213"/>
                  </a:cubicBezTo>
                  <a:cubicBezTo>
                    <a:pt x="284763" y="91018"/>
                    <a:pt x="218744" y="172225"/>
                    <a:pt x="212542" y="264694"/>
                  </a:cubicBezTo>
                  <a:close/>
                </a:path>
              </a:pathLst>
            </a:cu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74"/>
            <p:cNvSpPr/>
            <p:nvPr/>
          </p:nvSpPr>
          <p:spPr bwMode="invGray">
            <a:xfrm>
              <a:off x="5316838" y="2928934"/>
              <a:ext cx="273788" cy="2817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89"/>
          <p:cNvGrpSpPr/>
          <p:nvPr/>
        </p:nvGrpSpPr>
        <p:grpSpPr bwMode="invGray">
          <a:xfrm rot="870363" flipH="1">
            <a:off x="442192" y="2586813"/>
            <a:ext cx="713833" cy="557056"/>
            <a:chOff x="7275724" y="1384450"/>
            <a:chExt cx="937119" cy="731302"/>
          </a:xfrm>
          <a:solidFill>
            <a:schemeClr val="tx1">
              <a:lumMod val="50000"/>
              <a:lumOff val="50000"/>
              <a:alpha val="10000"/>
            </a:schemeClr>
          </a:solidFill>
        </p:grpSpPr>
        <p:sp>
          <p:nvSpPr>
            <p:cNvPr id="25" name="Freeform 96"/>
            <p:cNvSpPr/>
            <p:nvPr/>
          </p:nvSpPr>
          <p:spPr bwMode="invGray">
            <a:xfrm rot="19892593">
              <a:off x="7312946" y="1384450"/>
              <a:ext cx="873867" cy="631830"/>
            </a:xfrm>
            <a:custGeom>
              <a:avLst/>
              <a:gdLst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01968 h 1301026"/>
                <a:gd name="connsiteX1" fmla="*/ 331393 w 1874827"/>
                <a:gd name="connsiteY1" fmla="*/ 0 h 1301026"/>
                <a:gd name="connsiteX2" fmla="*/ 0 w 1874827"/>
                <a:gd name="connsiteY2" fmla="*/ 859168 h 1301026"/>
                <a:gd name="connsiteX3" fmla="*/ 791662 w 1874827"/>
                <a:gd name="connsiteY3" fmla="*/ 1080097 h 1301026"/>
                <a:gd name="connsiteX4" fmla="*/ 1478996 w 1874827"/>
                <a:gd name="connsiteY4" fmla="*/ 1301026 h 1301026"/>
                <a:gd name="connsiteX5" fmla="*/ 1874827 w 1874827"/>
                <a:gd name="connsiteY5" fmla="*/ 398899 h 1301026"/>
                <a:gd name="connsiteX6" fmla="*/ 1046344 w 1874827"/>
                <a:gd name="connsiteY6" fmla="*/ 401968 h 130102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874827 w 1874827"/>
                <a:gd name="connsiteY5" fmla="*/ 451909 h 1354036"/>
                <a:gd name="connsiteX6" fmla="*/ 1046344 w 1874827"/>
                <a:gd name="connsiteY6" fmla="*/ 454978 h 1354036"/>
                <a:gd name="connsiteX0" fmla="*/ 1046344 w 1874827"/>
                <a:gd name="connsiteY0" fmla="*/ 454978 h 1354036"/>
                <a:gd name="connsiteX1" fmla="*/ 331393 w 1874827"/>
                <a:gd name="connsiteY1" fmla="*/ 53010 h 1354036"/>
                <a:gd name="connsiteX2" fmla="*/ 0 w 1874827"/>
                <a:gd name="connsiteY2" fmla="*/ 912178 h 1354036"/>
                <a:gd name="connsiteX3" fmla="*/ 791662 w 1874827"/>
                <a:gd name="connsiteY3" fmla="*/ 1133107 h 1354036"/>
                <a:gd name="connsiteX4" fmla="*/ 1478996 w 1874827"/>
                <a:gd name="connsiteY4" fmla="*/ 1354036 h 1354036"/>
                <a:gd name="connsiteX5" fmla="*/ 1396231 w 1874827"/>
                <a:gd name="connsiteY5" fmla="*/ 1248398 h 1354036"/>
                <a:gd name="connsiteX6" fmla="*/ 1874827 w 1874827"/>
                <a:gd name="connsiteY6" fmla="*/ 451909 h 1354036"/>
                <a:gd name="connsiteX7" fmla="*/ 1046344 w 1874827"/>
                <a:gd name="connsiteY7" fmla="*/ 454978 h 135403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  <a:gd name="connsiteX0" fmla="*/ 1046344 w 1874827"/>
                <a:gd name="connsiteY0" fmla="*/ 454978 h 1417746"/>
                <a:gd name="connsiteX1" fmla="*/ 331393 w 1874827"/>
                <a:gd name="connsiteY1" fmla="*/ 53010 h 1417746"/>
                <a:gd name="connsiteX2" fmla="*/ 0 w 1874827"/>
                <a:gd name="connsiteY2" fmla="*/ 912178 h 1417746"/>
                <a:gd name="connsiteX3" fmla="*/ 791662 w 1874827"/>
                <a:gd name="connsiteY3" fmla="*/ 1133107 h 1417746"/>
                <a:gd name="connsiteX4" fmla="*/ 1425492 w 1874827"/>
                <a:gd name="connsiteY4" fmla="*/ 1417746 h 1417746"/>
                <a:gd name="connsiteX5" fmla="*/ 1396231 w 1874827"/>
                <a:gd name="connsiteY5" fmla="*/ 1248398 h 1417746"/>
                <a:gd name="connsiteX6" fmla="*/ 1874827 w 1874827"/>
                <a:gd name="connsiteY6" fmla="*/ 451909 h 1417746"/>
                <a:gd name="connsiteX7" fmla="*/ 1046344 w 1874827"/>
                <a:gd name="connsiteY7" fmla="*/ 454978 h 141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74827" h="1417746">
                  <a:moveTo>
                    <a:pt x="1046344" y="454978"/>
                  </a:moveTo>
                  <a:cubicBezTo>
                    <a:pt x="953325" y="252796"/>
                    <a:pt x="726804" y="0"/>
                    <a:pt x="331393" y="53010"/>
                  </a:cubicBezTo>
                  <a:lnTo>
                    <a:pt x="0" y="912178"/>
                  </a:lnTo>
                  <a:cubicBezTo>
                    <a:pt x="397938" y="743190"/>
                    <a:pt x="635512" y="1040820"/>
                    <a:pt x="791662" y="1133107"/>
                  </a:cubicBezTo>
                  <a:cubicBezTo>
                    <a:pt x="1071427" y="1099716"/>
                    <a:pt x="1393387" y="1154357"/>
                    <a:pt x="1425492" y="1417746"/>
                  </a:cubicBezTo>
                  <a:lnTo>
                    <a:pt x="1396231" y="1248398"/>
                  </a:lnTo>
                  <a:lnTo>
                    <a:pt x="1874827" y="451909"/>
                  </a:lnTo>
                  <a:cubicBezTo>
                    <a:pt x="1709918" y="373807"/>
                    <a:pt x="1526196" y="202996"/>
                    <a:pt x="1046344" y="45497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7"/>
            <p:cNvSpPr/>
            <p:nvPr/>
          </p:nvSpPr>
          <p:spPr bwMode="invGray">
            <a:xfrm rot="19892593">
              <a:off x="7275724" y="1419641"/>
              <a:ext cx="937119" cy="696111"/>
            </a:xfrm>
            <a:custGeom>
              <a:avLst/>
              <a:gdLst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9553 w 2046767"/>
                <a:gd name="connsiteY8" fmla="*/ 398721 h 1440712"/>
                <a:gd name="connsiteX0" fmla="*/ 427960 w 2046767"/>
                <a:gd name="connsiteY0" fmla="*/ 0 h 1440712"/>
                <a:gd name="connsiteX1" fmla="*/ 364165 w 2046767"/>
                <a:gd name="connsiteY1" fmla="*/ 29240 h 1440712"/>
                <a:gd name="connsiteX2" fmla="*/ 0 w 2046767"/>
                <a:gd name="connsiteY2" fmla="*/ 986170 h 1440712"/>
                <a:gd name="connsiteX3" fmla="*/ 18607 w 2046767"/>
                <a:gd name="connsiteY3" fmla="*/ 1073888 h 1440712"/>
                <a:gd name="connsiteX4" fmla="*/ 781493 w 2046767"/>
                <a:gd name="connsiteY4" fmla="*/ 1150974 h 1440712"/>
                <a:gd name="connsiteX5" fmla="*/ 1004776 w 2046767"/>
                <a:gd name="connsiteY5" fmla="*/ 1201479 h 1440712"/>
                <a:gd name="connsiteX6" fmla="*/ 1610832 w 2046767"/>
                <a:gd name="connsiteY6" fmla="*/ 1440712 h 1440712"/>
                <a:gd name="connsiteX7" fmla="*/ 2046767 w 2046767"/>
                <a:gd name="connsiteY7" fmla="*/ 725672 h 1440712"/>
                <a:gd name="connsiteX8" fmla="*/ 2004475 w 2046767"/>
                <a:gd name="connsiteY8" fmla="*/ 355846 h 1440712"/>
                <a:gd name="connsiteX0" fmla="*/ 427960 w 2058109"/>
                <a:gd name="connsiteY0" fmla="*/ 0 h 1440712"/>
                <a:gd name="connsiteX1" fmla="*/ 364165 w 2058109"/>
                <a:gd name="connsiteY1" fmla="*/ 29240 h 1440712"/>
                <a:gd name="connsiteX2" fmla="*/ 0 w 2058109"/>
                <a:gd name="connsiteY2" fmla="*/ 986170 h 1440712"/>
                <a:gd name="connsiteX3" fmla="*/ 18607 w 2058109"/>
                <a:gd name="connsiteY3" fmla="*/ 1073888 h 1440712"/>
                <a:gd name="connsiteX4" fmla="*/ 781493 w 2058109"/>
                <a:gd name="connsiteY4" fmla="*/ 1150974 h 1440712"/>
                <a:gd name="connsiteX5" fmla="*/ 1004776 w 2058109"/>
                <a:gd name="connsiteY5" fmla="*/ 1201479 h 1440712"/>
                <a:gd name="connsiteX6" fmla="*/ 1610832 w 2058109"/>
                <a:gd name="connsiteY6" fmla="*/ 1440712 h 1440712"/>
                <a:gd name="connsiteX7" fmla="*/ 2046767 w 2058109"/>
                <a:gd name="connsiteY7" fmla="*/ 725672 h 1440712"/>
                <a:gd name="connsiteX8" fmla="*/ 2058109 w 2058109"/>
                <a:gd name="connsiteY8" fmla="*/ 460918 h 144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8109" h="1440712">
                  <a:moveTo>
                    <a:pt x="427960" y="0"/>
                  </a:moveTo>
                  <a:lnTo>
                    <a:pt x="364165" y="29240"/>
                  </a:lnTo>
                  <a:lnTo>
                    <a:pt x="0" y="986170"/>
                  </a:lnTo>
                  <a:lnTo>
                    <a:pt x="18607" y="1073888"/>
                  </a:lnTo>
                  <a:lnTo>
                    <a:pt x="781493" y="1150974"/>
                  </a:lnTo>
                  <a:cubicBezTo>
                    <a:pt x="809426" y="1348211"/>
                    <a:pt x="985194" y="1279985"/>
                    <a:pt x="1004776" y="1201479"/>
                  </a:cubicBezTo>
                  <a:lnTo>
                    <a:pt x="1610832" y="1440712"/>
                  </a:lnTo>
                  <a:lnTo>
                    <a:pt x="2046767" y="725672"/>
                  </a:lnTo>
                  <a:lnTo>
                    <a:pt x="2058109" y="460918"/>
                  </a:lnTo>
                </a:path>
              </a:pathLst>
            </a:custGeom>
            <a:noFill/>
            <a:ln w="28575">
              <a:solidFill>
                <a:schemeClr val="tx1">
                  <a:lumMod val="50000"/>
                  <a:lumOff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 102"/>
          <p:cNvSpPr>
            <a:spLocks/>
          </p:cNvSpPr>
          <p:nvPr/>
        </p:nvSpPr>
        <p:spPr bwMode="invGray">
          <a:xfrm>
            <a:off x="4286248" y="1285860"/>
            <a:ext cx="914737" cy="757555"/>
          </a:xfrm>
          <a:custGeom>
            <a:avLst/>
            <a:gdLst/>
            <a:ahLst/>
            <a:cxnLst>
              <a:cxn ang="0">
                <a:pos x="2529" y="1601"/>
              </a:cxn>
              <a:cxn ang="0">
                <a:pos x="3456" y="1800"/>
              </a:cxn>
              <a:cxn ang="0">
                <a:pos x="1218" y="2904"/>
              </a:cxn>
              <a:cxn ang="0">
                <a:pos x="2582" y="3078"/>
              </a:cxn>
              <a:cxn ang="0">
                <a:pos x="0" y="5263"/>
              </a:cxn>
              <a:cxn ang="0">
                <a:pos x="4356" y="2880"/>
              </a:cxn>
              <a:cxn ang="0">
                <a:pos x="3866" y="2755"/>
              </a:cxn>
              <a:cxn ang="0">
                <a:pos x="5508" y="1899"/>
              </a:cxn>
              <a:cxn ang="0">
                <a:pos x="4303" y="1564"/>
              </a:cxn>
              <a:cxn ang="0">
                <a:pos x="6355" y="0"/>
              </a:cxn>
              <a:cxn ang="0">
                <a:pos x="2529" y="1601"/>
              </a:cxn>
            </a:cxnLst>
            <a:rect l="0" t="0" r="r" b="b"/>
            <a:pathLst>
              <a:path w="6355" h="5263">
                <a:moveTo>
                  <a:pt x="2529" y="1601"/>
                </a:moveTo>
                <a:lnTo>
                  <a:pt x="3456" y="1800"/>
                </a:lnTo>
                <a:lnTo>
                  <a:pt x="1218" y="2904"/>
                </a:lnTo>
                <a:lnTo>
                  <a:pt x="2582" y="3078"/>
                </a:lnTo>
                <a:lnTo>
                  <a:pt x="0" y="5263"/>
                </a:lnTo>
                <a:lnTo>
                  <a:pt x="4356" y="2880"/>
                </a:lnTo>
                <a:lnTo>
                  <a:pt x="3866" y="2755"/>
                </a:lnTo>
                <a:lnTo>
                  <a:pt x="5508" y="1899"/>
                </a:lnTo>
                <a:lnTo>
                  <a:pt x="4303" y="1564"/>
                </a:lnTo>
                <a:lnTo>
                  <a:pt x="6355" y="0"/>
                </a:lnTo>
                <a:lnTo>
                  <a:pt x="2529" y="1601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0196"/>
            </a:schemeClr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 bwMode="gray">
          <a:xfrm rot="16200000">
            <a:off x="5431536" y="347472"/>
            <a:ext cx="484632" cy="512064"/>
            <a:chOff x="457200" y="859536"/>
            <a:chExt cx="550696" cy="610876"/>
          </a:xfrm>
        </p:grpSpPr>
        <p:grpSp>
          <p:nvGrpSpPr>
            <p:cNvPr id="30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35" name="Oval 3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32" name="Oval 3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 bwMode="gray">
          <a:xfrm rot="16200000">
            <a:off x="5431536" y="6052947"/>
            <a:ext cx="484632" cy="512064"/>
            <a:chOff x="457200" y="859536"/>
            <a:chExt cx="550696" cy="610876"/>
          </a:xfrm>
        </p:grpSpPr>
        <p:grpSp>
          <p:nvGrpSpPr>
            <p:cNvPr id="3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44" name="Oval 4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41" name="Oval 4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5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1554480" y="228600"/>
            <a:ext cx="6409944" cy="8229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572768" y="1097280"/>
            <a:ext cx="6391656" cy="523036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139696" y="384048"/>
            <a:ext cx="5248656" cy="566738"/>
          </a:xfrm>
        </p:spPr>
        <p:txBody>
          <a:bodyPr anchor="b">
            <a:normAutofit/>
          </a:bodyPr>
          <a:lstStyle>
            <a:lvl1pPr algn="ctr">
              <a:defRPr sz="2800" b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020824" y="1380744"/>
            <a:ext cx="5486400" cy="3721608"/>
          </a:xfrm>
          <a:ln>
            <a:solidFill>
              <a:srgbClr val="FFFFFF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2020824" y="5184648"/>
            <a:ext cx="5486400" cy="1069848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719072" y="896112"/>
            <a:ext cx="356616" cy="374904"/>
            <a:chOff x="457200" y="859536"/>
            <a:chExt cx="550696" cy="610876"/>
          </a:xfrm>
        </p:grpSpPr>
        <p:grpSp>
          <p:nvGrpSpPr>
            <p:cNvPr id="11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6" name="Oval 15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3" name="Oval 1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gray">
          <a:xfrm>
            <a:off x="7452360" y="896112"/>
            <a:ext cx="356616" cy="374904"/>
            <a:chOff x="457200" y="859536"/>
            <a:chExt cx="550696" cy="610876"/>
          </a:xfrm>
        </p:grpSpPr>
        <p:grpSp>
          <p:nvGrpSpPr>
            <p:cNvPr id="20" name="Group 19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5" name="Oval 24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2" name="Oval 21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71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 bwMode="gray">
          <a:xfrm>
            <a:off x="438150" y="859536"/>
            <a:ext cx="550696" cy="610876"/>
            <a:chOff x="457200" y="859536"/>
            <a:chExt cx="550696" cy="610876"/>
          </a:xfrm>
        </p:grpSpPr>
        <p:grpSp>
          <p:nvGrpSpPr>
            <p:cNvPr id="9" name="Group 10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14" name="Oval 13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1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11" name="Oval 10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 bwMode="gray">
          <a:xfrm>
            <a:off x="8156448" y="859536"/>
            <a:ext cx="550696" cy="610876"/>
            <a:chOff x="457200" y="859536"/>
            <a:chExt cx="550696" cy="610876"/>
          </a:xfrm>
        </p:grpSpPr>
        <p:grpSp>
          <p:nvGrpSpPr>
            <p:cNvPr id="18" name="Group 17"/>
            <p:cNvGrpSpPr/>
            <p:nvPr userDrawn="1"/>
          </p:nvGrpSpPr>
          <p:grpSpPr bwMode="gray">
            <a:xfrm>
              <a:off x="457200" y="859536"/>
              <a:ext cx="203224" cy="610876"/>
              <a:chOff x="438912" y="859536"/>
              <a:chExt cx="203224" cy="610876"/>
            </a:xfrm>
          </p:grpSpPr>
          <p:sp>
            <p:nvSpPr>
              <p:cNvPr id="23" name="Oval 22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4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 userDrawn="1"/>
          </p:nvGrpSpPr>
          <p:grpSpPr bwMode="gray">
            <a:xfrm>
              <a:off x="804672" y="859536"/>
              <a:ext cx="203224" cy="610876"/>
              <a:chOff x="438912" y="859536"/>
              <a:chExt cx="203224" cy="610876"/>
            </a:xfrm>
          </p:grpSpPr>
          <p:sp>
            <p:nvSpPr>
              <p:cNvPr id="20" name="Oval 19"/>
              <p:cNvSpPr/>
              <p:nvPr userDrawn="1"/>
            </p:nvSpPr>
            <p:spPr bwMode="gray">
              <a:xfrm>
                <a:off x="438912" y="859536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 userDrawn="1"/>
            </p:nvSpPr>
            <p:spPr bwMode="gray">
              <a:xfrm>
                <a:off x="440968" y="1269244"/>
                <a:ext cx="201168" cy="201168"/>
              </a:xfrm>
              <a:prstGeom prst="ellipse">
                <a:avLst/>
              </a:prstGeom>
              <a:solidFill>
                <a:srgbClr val="000000">
                  <a:alpha val="50000"/>
                </a:srgbClr>
              </a:solidFill>
              <a:ln w="28575">
                <a:solidFill>
                  <a:srgbClr val="FFFFFF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/>
              <p:nvPr userDrawn="1"/>
            </p:nvSpPr>
            <p:spPr bwMode="gray">
              <a:xfrm>
                <a:off x="493776" y="950976"/>
                <a:ext cx="91440" cy="429768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FFFFFF"/>
                  </a:gs>
                  <a:gs pos="100000">
                    <a:srgbClr val="C7C7C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6556248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57200" y="6419088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3502152" y="6419088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39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80000"/>
        <a:buFont typeface="Wingdings" pitchFamily="2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65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60000"/>
        <a:buFont typeface="Wingdings" pitchFamily="2" charset="2"/>
        <a:buChar char="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D7D9A-CB97-7095-863D-F5A034834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소담 프로젝트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 발표 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BF1AD-F998-FC22-4D93-740205786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소담프로젝트</a:t>
            </a:r>
            <a:r>
              <a:rPr lang="en-US" altLang="ko-KR" dirty="0"/>
              <a:t> </a:t>
            </a:r>
            <a:r>
              <a:rPr lang="en-US" altLang="ko-KR"/>
              <a:t>AI S.W</a:t>
            </a:r>
            <a:r>
              <a:rPr lang="ko-KR" altLang="en-US"/>
              <a:t>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8336E-CB8A-FA1E-FB1B-DE43E26A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 AI</a:t>
            </a:r>
            <a:r>
              <a:rPr lang="ko-KR" altLang="en-US" dirty="0"/>
              <a:t> 소프트웨어의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12C3A-98AA-870E-6669-3774F945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감성 소통의 핵심</a:t>
            </a:r>
            <a:endParaRPr lang="en-US" altLang="ko-KR" dirty="0"/>
          </a:p>
          <a:p>
            <a:pPr marL="914400" lvl="1" indent="-514350"/>
            <a:r>
              <a:rPr lang="en-US" altLang="ko-KR" sz="2000" dirty="0"/>
              <a:t>AI </a:t>
            </a:r>
            <a:r>
              <a:rPr lang="ko-KR" altLang="en-US" sz="2000" dirty="0"/>
              <a:t>소프트웨어는 사용자 표정 인식을 통해 먼저 말을 걸 수 있도록 만들어 줌</a:t>
            </a:r>
            <a:endParaRPr lang="en-US" altLang="ko-KR" sz="2000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ko-KR" altLang="en-US" dirty="0"/>
              <a:t>사람처럼 말하는 능력</a:t>
            </a:r>
            <a:endParaRPr lang="en-US" altLang="ko-KR" dirty="0"/>
          </a:p>
          <a:p>
            <a:pPr marL="914400" lvl="1" indent="-514350"/>
            <a:r>
              <a:rPr lang="ko-KR" altLang="en-US" sz="2000" dirty="0"/>
              <a:t>단순한</a:t>
            </a:r>
            <a:r>
              <a:rPr lang="en-US" altLang="ko-KR" sz="2000" dirty="0"/>
              <a:t> </a:t>
            </a:r>
            <a:r>
              <a:rPr lang="ko-KR" altLang="en-US" sz="2000" dirty="0"/>
              <a:t>명령 수행이 아닌</a:t>
            </a:r>
            <a:r>
              <a:rPr lang="en-US" altLang="ko-KR" sz="2000" dirty="0"/>
              <a:t>, </a:t>
            </a:r>
            <a:r>
              <a:rPr lang="ko-KR" altLang="en-US" sz="2000" dirty="0"/>
              <a:t>자연스러운 대화를 통해 정서적 교감 제공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dirty="0"/>
              <a:t>지속 가능하고 유연한 시스템</a:t>
            </a:r>
            <a:endParaRPr lang="en-US" altLang="ko-KR" dirty="0"/>
          </a:p>
          <a:p>
            <a:pPr lvl="1"/>
            <a:r>
              <a:rPr lang="en-US" altLang="ko-KR" sz="2200" dirty="0"/>
              <a:t> </a:t>
            </a:r>
            <a:r>
              <a:rPr lang="ko-KR" altLang="en-US" sz="2200" dirty="0"/>
              <a:t>오픈소스 모델 </a:t>
            </a:r>
            <a:r>
              <a:rPr lang="en-US" altLang="ko-KR" sz="2200" dirty="0"/>
              <a:t>(Gemma3) </a:t>
            </a:r>
            <a:r>
              <a:rPr lang="ko-KR" altLang="en-US" sz="2200" dirty="0"/>
              <a:t>기반 </a:t>
            </a:r>
            <a:r>
              <a:rPr lang="en-US" altLang="ko-KR" sz="2200" dirty="0"/>
              <a:t>-&gt; </a:t>
            </a:r>
            <a:r>
              <a:rPr lang="ko-KR" altLang="en-US" sz="2200" dirty="0"/>
              <a:t>누구나 접근 가능하고 확장성 뛰어남</a:t>
            </a:r>
            <a:r>
              <a:rPr lang="en-US" altLang="ko-KR" sz="22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사회적 가치 실현</a:t>
            </a:r>
            <a:endParaRPr lang="en-US" altLang="ko-KR" dirty="0"/>
          </a:p>
          <a:p>
            <a:pPr marL="914400" lvl="1" indent="-514350"/>
            <a:r>
              <a:rPr lang="ko-KR" altLang="en-US" sz="2200" dirty="0"/>
              <a:t>외로운 어르신들</a:t>
            </a:r>
            <a:r>
              <a:rPr lang="en-US" altLang="ko-KR" sz="2200" dirty="0"/>
              <a:t>, </a:t>
            </a:r>
            <a:r>
              <a:rPr lang="ko-KR" altLang="en-US" sz="2200" dirty="0"/>
              <a:t>소통이 필요한 </a:t>
            </a:r>
            <a:r>
              <a:rPr lang="ko-KR" altLang="en-US" sz="2200" dirty="0" err="1"/>
              <a:t>분들과의</a:t>
            </a:r>
            <a:r>
              <a:rPr lang="ko-KR" altLang="en-US" sz="2200" dirty="0"/>
              <a:t> 정서적 연결을 가능케 함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8A45-E77C-8061-9DB8-E6BBD227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#2 </a:t>
            </a:r>
            <a:r>
              <a:rPr lang="ko-KR" altLang="en-US" dirty="0"/>
              <a:t>기존 </a:t>
            </a:r>
            <a:r>
              <a:rPr lang="en-US" altLang="ko-KR" dirty="0"/>
              <a:t>GPT2</a:t>
            </a:r>
            <a:r>
              <a:rPr lang="ko-KR" altLang="en-US" dirty="0"/>
              <a:t>에서 </a:t>
            </a:r>
            <a:r>
              <a:rPr lang="en-US" altLang="ko-KR" dirty="0"/>
              <a:t>Gemma3</a:t>
            </a:r>
            <a:r>
              <a:rPr lang="ko-KR" altLang="en-US" dirty="0"/>
              <a:t>로의 전환 </a:t>
            </a:r>
            <a:r>
              <a:rPr lang="en-US" altLang="ko-KR" dirty="0"/>
              <a:t>Why?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DE04A-0EC7-1F4E-D602-85DA8D03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계획 </a:t>
            </a:r>
            <a:r>
              <a:rPr lang="en-US" altLang="ko-KR" dirty="0"/>
              <a:t>: GPT2</a:t>
            </a:r>
            <a:r>
              <a:rPr lang="ko-KR" altLang="en-US" dirty="0"/>
              <a:t> </a:t>
            </a:r>
            <a:r>
              <a:rPr lang="ko-KR" altLang="en-US" dirty="0" err="1"/>
              <a:t>파인튜닝</a:t>
            </a:r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데이터 부족</a:t>
            </a:r>
            <a:r>
              <a:rPr lang="en-US" altLang="ko-KR" dirty="0"/>
              <a:t>, </a:t>
            </a:r>
            <a:r>
              <a:rPr lang="ko-KR" altLang="en-US" dirty="0"/>
              <a:t>긴 학습 시간</a:t>
            </a:r>
            <a:endParaRPr lang="en-US" altLang="ko-KR" dirty="0"/>
          </a:p>
          <a:p>
            <a:r>
              <a:rPr lang="ko-KR" altLang="en-US" dirty="0"/>
              <a:t>전환 이유 </a:t>
            </a:r>
            <a:r>
              <a:rPr lang="en-US" altLang="ko-KR" dirty="0"/>
              <a:t>: Gemma3 4B </a:t>
            </a:r>
            <a:r>
              <a:rPr lang="ko-KR" altLang="en-US" dirty="0"/>
              <a:t>사용으로 전환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추가 학습 없이 사용 가능</a:t>
            </a:r>
            <a:endParaRPr lang="en-US" altLang="ko-KR" dirty="0"/>
          </a:p>
          <a:p>
            <a:pPr lvl="1"/>
            <a:r>
              <a:rPr lang="ko-KR" altLang="en-US" dirty="0"/>
              <a:t>이미 검증된 모델 </a:t>
            </a:r>
            <a:r>
              <a:rPr lang="en-US" altLang="ko-KR" dirty="0"/>
              <a:t>-&gt; </a:t>
            </a:r>
            <a:r>
              <a:rPr lang="ko-KR" altLang="en-US" dirty="0" err="1"/>
              <a:t>신회성</a:t>
            </a:r>
            <a:r>
              <a:rPr lang="ko-KR" altLang="en-US" dirty="0"/>
              <a:t> 향상</a:t>
            </a:r>
            <a:endParaRPr lang="en-US" altLang="ko-KR" dirty="0"/>
          </a:p>
          <a:p>
            <a:pPr lvl="1"/>
            <a:r>
              <a:rPr lang="ko-KR" altLang="en-US" dirty="0"/>
              <a:t>오픈소스 </a:t>
            </a:r>
            <a:r>
              <a:rPr lang="en-US" altLang="ko-KR" dirty="0"/>
              <a:t>-&gt; </a:t>
            </a:r>
            <a:r>
              <a:rPr lang="ko-KR" altLang="en-US" dirty="0"/>
              <a:t>접근성과 유연성 좋음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52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223AD-9536-538A-B1D7-3EC32BCA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#3 Gemma3 </a:t>
            </a:r>
            <a:r>
              <a:rPr lang="ko-KR" altLang="en-US" dirty="0"/>
              <a:t>의 성능은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8BFF91-0ED4-ADB1-0C9A-BEDD5748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모델 사이즈 </a:t>
            </a:r>
            <a:r>
              <a:rPr lang="en-US" altLang="ko-KR" dirty="0"/>
              <a:t>1B, 4B, 12B, 27B</a:t>
            </a:r>
          </a:p>
          <a:p>
            <a:r>
              <a:rPr lang="ko-KR" altLang="en-US" dirty="0"/>
              <a:t>성능 예시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RTX 3060 12GB, 16Core 32Thread CPU, DDR5 192GB Ram 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1B -&gt; </a:t>
            </a:r>
            <a:r>
              <a:rPr lang="ko-KR" altLang="en-US" dirty="0"/>
              <a:t>초당 </a:t>
            </a:r>
            <a:r>
              <a:rPr lang="en-US" altLang="ko-KR" dirty="0"/>
              <a:t>160</a:t>
            </a:r>
            <a:r>
              <a:rPr lang="ko-KR" altLang="en-US" dirty="0"/>
              <a:t>토큰 처리 </a:t>
            </a:r>
            <a:r>
              <a:rPr lang="en-US" altLang="ko-KR" dirty="0"/>
              <a:t>-&gt; </a:t>
            </a:r>
            <a:r>
              <a:rPr lang="ko-KR" altLang="en-US" dirty="0"/>
              <a:t>상당히 높은 속도 실시간 대화 가능한 정도</a:t>
            </a:r>
            <a:endParaRPr lang="en-US" altLang="ko-KR" dirty="0"/>
          </a:p>
          <a:p>
            <a:pPr lvl="1"/>
            <a:r>
              <a:rPr lang="en-US" altLang="ko-KR" dirty="0"/>
              <a:t>4B -&gt; </a:t>
            </a:r>
            <a:r>
              <a:rPr lang="ko-KR" altLang="en-US" dirty="0"/>
              <a:t>초당 </a:t>
            </a:r>
            <a:r>
              <a:rPr lang="en-US" altLang="ko-KR" dirty="0"/>
              <a:t>70</a:t>
            </a:r>
            <a:r>
              <a:rPr lang="ko-KR" altLang="en-US" dirty="0"/>
              <a:t>토큰 처리 </a:t>
            </a:r>
            <a:r>
              <a:rPr lang="en-US" altLang="ko-KR" dirty="0"/>
              <a:t>-&gt; </a:t>
            </a:r>
            <a:r>
              <a:rPr lang="ko-KR" altLang="en-US" dirty="0"/>
              <a:t>실사용에 적합</a:t>
            </a:r>
            <a:r>
              <a:rPr lang="en-US" altLang="ko-KR" dirty="0"/>
              <a:t>! </a:t>
            </a:r>
            <a:r>
              <a:rPr lang="ko-KR" altLang="en-US" dirty="0"/>
              <a:t>실시간 대화 가능함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12B -&gt; </a:t>
            </a:r>
            <a:r>
              <a:rPr lang="ko-KR" altLang="en-US" dirty="0"/>
              <a:t>초당</a:t>
            </a:r>
            <a:r>
              <a:rPr lang="en-US" altLang="ko-KR" dirty="0"/>
              <a:t> 27 </a:t>
            </a:r>
            <a:r>
              <a:rPr lang="ko-KR" altLang="en-US" dirty="0"/>
              <a:t>토큰 처리 </a:t>
            </a:r>
            <a:r>
              <a:rPr lang="en-US" altLang="ko-KR" dirty="0"/>
              <a:t>-&gt; </a:t>
            </a:r>
            <a:r>
              <a:rPr lang="ko-KR" altLang="en-US" dirty="0"/>
              <a:t>실사용에 적합</a:t>
            </a:r>
            <a:r>
              <a:rPr lang="en-US" altLang="ko-KR" dirty="0"/>
              <a:t>! </a:t>
            </a:r>
            <a:r>
              <a:rPr lang="ko-KR" altLang="en-US" dirty="0"/>
              <a:t>딜레이 있는 대화</a:t>
            </a:r>
            <a:endParaRPr lang="en-US" altLang="ko-KR" dirty="0"/>
          </a:p>
          <a:p>
            <a:pPr lvl="1"/>
            <a:r>
              <a:rPr lang="en-US" altLang="ko-KR" dirty="0"/>
              <a:t>27B -&gt; </a:t>
            </a:r>
            <a:r>
              <a:rPr lang="ko-KR" altLang="en-US" dirty="0"/>
              <a:t>초당 </a:t>
            </a:r>
            <a:r>
              <a:rPr lang="en-US" altLang="ko-KR" dirty="0"/>
              <a:t>2.55 </a:t>
            </a:r>
            <a:r>
              <a:rPr lang="ko-KR" altLang="en-US" dirty="0"/>
              <a:t>토큰 처리 </a:t>
            </a:r>
            <a:r>
              <a:rPr lang="en-US" altLang="ko-KR" dirty="0"/>
              <a:t>-&gt; </a:t>
            </a:r>
            <a:r>
              <a:rPr lang="ko-KR" altLang="en-US" dirty="0"/>
              <a:t>실사용에 부적합</a:t>
            </a:r>
            <a:r>
              <a:rPr lang="en-US" altLang="ko-KR" dirty="0"/>
              <a:t>! </a:t>
            </a:r>
            <a:r>
              <a:rPr lang="ko-KR" altLang="en-US" dirty="0"/>
              <a:t>너무 느림</a:t>
            </a:r>
          </a:p>
        </p:txBody>
      </p:sp>
    </p:spTree>
    <p:extLst>
      <p:ext uri="{BB962C8B-B14F-4D97-AF65-F5344CB8AC3E}">
        <p14:creationId xmlns:p14="http://schemas.microsoft.com/office/powerpoint/2010/main" val="249114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9DDF-99A8-06E9-C8AD-45B42F84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#4 </a:t>
            </a:r>
            <a:r>
              <a:rPr lang="ko-KR" altLang="en-US" dirty="0"/>
              <a:t>앞으로의 개발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26C34-BFA0-2DF4-BB78-D061AE23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 구축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ko-KR" dirty="0"/>
              <a:t>Gemma3 + Django + </a:t>
            </a:r>
            <a:r>
              <a:rPr lang="en-US" altLang="ko-KR" dirty="0" err="1"/>
              <a:t>Gunicorn</a:t>
            </a:r>
            <a:r>
              <a:rPr lang="en-US" altLang="ko-KR" dirty="0"/>
              <a:t> + Nginx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성능 병목 대응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여러 사용자 동시 접속 대비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 err="1"/>
              <a:t>캐싱</a:t>
            </a:r>
            <a:r>
              <a:rPr lang="en-US" altLang="ko-KR" dirty="0"/>
              <a:t>, </a:t>
            </a:r>
            <a:r>
              <a:rPr lang="ko-KR" altLang="en-US" dirty="0"/>
              <a:t>비동기 처리 등 최적화 전략 도출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프롬프트 설계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톤</a:t>
            </a:r>
            <a:r>
              <a:rPr lang="en-US" altLang="ko-KR" dirty="0"/>
              <a:t>/</a:t>
            </a:r>
            <a:r>
              <a:rPr lang="ko-KR" altLang="en-US" dirty="0"/>
              <a:t>스타일 설계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대화 길이 제한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최대 </a:t>
            </a:r>
            <a:r>
              <a:rPr lang="en-US" altLang="ko-KR" dirty="0"/>
              <a:t>1024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523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3E820-18D4-2530-0A00-F484D75C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#5 </a:t>
            </a:r>
            <a:r>
              <a:rPr lang="ko-KR" altLang="en-US" dirty="0"/>
              <a:t>표정인식하여 먼저 말을 거는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88117-1890-4586-0ABD-E78D3EFD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표정인식은 현재 가능은하나 어떻게 먼저 말을 걸 것인가에 대한 문제를 해결하기 위해 아래 몇가지 방안을 생각해봤습니다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사용자의 표정이 바뀌고 </a:t>
            </a:r>
            <a:r>
              <a:rPr lang="en-US" altLang="ko-KR" dirty="0"/>
              <a:t>30</a:t>
            </a:r>
            <a:r>
              <a:rPr lang="ko-KR" altLang="en-US" dirty="0"/>
              <a:t>초 이상 </a:t>
            </a:r>
            <a:r>
              <a:rPr lang="ko-KR" altLang="en-US" dirty="0" err="1"/>
              <a:t>유지되었을때</a:t>
            </a:r>
            <a:r>
              <a:rPr lang="ko-KR" altLang="en-US" dirty="0"/>
              <a:t> 프롬프트에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Timestamp</a:t>
            </a:r>
            <a:r>
              <a:rPr lang="ko-KR" altLang="en-US" dirty="0"/>
              <a:t>를 로그에 찍어 </a:t>
            </a:r>
            <a:r>
              <a:rPr lang="en-US" altLang="ko-KR" dirty="0"/>
              <a:t>AI</a:t>
            </a:r>
            <a:r>
              <a:rPr lang="ko-KR" altLang="en-US" dirty="0"/>
              <a:t>가 판단하도록 유도</a:t>
            </a:r>
          </a:p>
        </p:txBody>
      </p:sp>
    </p:spTree>
    <p:extLst>
      <p:ext uri="{BB962C8B-B14F-4D97-AF65-F5344CB8AC3E}">
        <p14:creationId xmlns:p14="http://schemas.microsoft.com/office/powerpoint/2010/main" val="80208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5E9E-75A4-FA7E-B967-B5099E5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#6 </a:t>
            </a:r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97BB-074B-6803-9ABC-C74E8B804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누구나 사용할 수 있는 감성 </a:t>
            </a:r>
            <a:r>
              <a:rPr lang="en-US" altLang="ko-KR" dirty="0"/>
              <a:t>AI </a:t>
            </a:r>
            <a:r>
              <a:rPr lang="ko-KR" altLang="en-US" dirty="0"/>
              <a:t>스피커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앱으로 출시하면 더욱 재밌는 대화 가능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학습 없이도 고성능 </a:t>
            </a:r>
            <a:r>
              <a:rPr lang="en-US" altLang="ko-KR" dirty="0"/>
              <a:t>AI -&gt; </a:t>
            </a:r>
            <a:r>
              <a:rPr lang="ko-KR" altLang="en-US" dirty="0"/>
              <a:t>유지보수 최소화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기술 </a:t>
            </a:r>
            <a:r>
              <a:rPr lang="en-US" altLang="ko-KR" dirty="0"/>
              <a:t>+ </a:t>
            </a:r>
            <a:r>
              <a:rPr lang="ko-KR" altLang="en-US" dirty="0"/>
              <a:t>감성 융합으로 사회적 가치 창출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004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E1BB6-95F4-7FFE-D218-670C7F54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#7 </a:t>
            </a:r>
            <a:r>
              <a:rPr lang="ko-KR" altLang="en-US" dirty="0"/>
              <a:t>마무리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F2B61-CB60-7DD6-2DF0-A04468797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GPT2 -&gt; Gemma3 4B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Django </a:t>
            </a:r>
            <a:r>
              <a:rPr lang="ko-KR" altLang="en-US" dirty="0"/>
              <a:t>서버 구축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서버 최적화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프롬프트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21413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1">
  <a:themeElements>
    <a:clrScheme name="Education01">
      <a:dk1>
        <a:sysClr val="windowText" lastClr="000000"/>
      </a:dk1>
      <a:lt1>
        <a:sysClr val="window" lastClr="FFFFFF"/>
      </a:lt1>
      <a:dk2>
        <a:srgbClr val="1F497D"/>
      </a:dk2>
      <a:lt2>
        <a:srgbClr val="F5F5EE"/>
      </a:lt2>
      <a:accent1>
        <a:srgbClr val="10A8CB"/>
      </a:accent1>
      <a:accent2>
        <a:srgbClr val="439F11"/>
      </a:accent2>
      <a:accent3>
        <a:srgbClr val="E9980F"/>
      </a:accent3>
      <a:accent4>
        <a:srgbClr val="F75B62"/>
      </a:accent4>
      <a:accent5>
        <a:srgbClr val="C4B926"/>
      </a:accent5>
      <a:accent6>
        <a:srgbClr val="DD61B4"/>
      </a:accent6>
      <a:hlink>
        <a:srgbClr val="FF0000"/>
      </a:hlink>
      <a:folHlink>
        <a:srgbClr val="92D050"/>
      </a:folHlink>
    </a:clrScheme>
    <a:fontScheme name="Education01">
      <a:majorFont>
        <a:latin typeface="Berlin Sans FB"/>
        <a:ea typeface=""/>
        <a:cs typeface=""/>
        <a:font script="Jpan" typeface="HGｺﾞｼｯｸM"/>
        <a:font script="Hang" typeface="휴먼모음T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erlin Sans FB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ducation01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shade val="20000"/>
                <a:satMod val="200000"/>
              </a:schemeClr>
            </a:gs>
            <a:gs pos="68000">
              <a:schemeClr val="phClr">
                <a:shade val="100000"/>
                <a:satMod val="120000"/>
              </a:schemeClr>
            </a:gs>
            <a:gs pos="100000">
              <a:schemeClr val="phClr">
                <a:tint val="6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60000"/>
            </a:lightRig>
          </a:scene3d>
          <a:sp3d prstMaterial="plastic">
            <a:bevelT w="38100" h="25400"/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600000"/>
            </a:lightRig>
          </a:scene3d>
          <a:sp3d prstMaterial="plastic"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400000"/>
              </a:schemeClr>
            </a:gs>
            <a:gs pos="52000">
              <a:schemeClr val="phClr">
                <a:tint val="90000"/>
                <a:shade val="100000"/>
                <a:satMod val="200000"/>
                <a:lumMod val="98000"/>
              </a:schemeClr>
            </a:gs>
            <a:gs pos="100000">
              <a:schemeClr val="phClr">
                <a:shade val="70000"/>
                <a:satMod val="150000"/>
                <a:lumMod val="98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80000"/>
                <a:satMod val="250000"/>
                <a:lumMod val="90000"/>
              </a:schemeClr>
            </a:gs>
            <a:gs pos="100000">
              <a:schemeClr val="phClr">
                <a:shade val="80000"/>
                <a:satMod val="100000"/>
                <a:lumMod val="90000"/>
              </a:schemeClr>
            </a:gs>
          </a:gsLst>
          <a:path path="circle">
            <a:fillToRect l="50000" r="5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TM10237558[[fn=어린이 테마]]</Template>
  <TotalTime>51</TotalTime>
  <Words>349</Words>
  <Application>Microsoft Office PowerPoint</Application>
  <PresentationFormat>화면 슬라이드 쇼(4:3)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Berlin Sans FB</vt:lpstr>
      <vt:lpstr>Wingdings</vt:lpstr>
      <vt:lpstr>New_Education01</vt:lpstr>
      <vt:lpstr>소담 프로젝트 4월 6일 발표 자료</vt:lpstr>
      <vt:lpstr>#1 AI 소프트웨어의 역할</vt:lpstr>
      <vt:lpstr>#2 기존 GPT2에서 Gemma3로의 전환 Why?</vt:lpstr>
      <vt:lpstr>#3 Gemma3 의 성능은?</vt:lpstr>
      <vt:lpstr>#4 앞으로의 개발 계획</vt:lpstr>
      <vt:lpstr>#5 표정인식하여 먼저 말을 거는 방법</vt:lpstr>
      <vt:lpstr>#6 기대 효과</vt:lpstr>
      <vt:lpstr>#7 마무리 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Jangcam Mo</cp:lastModifiedBy>
  <cp:revision>3</cp:revision>
  <dcterms:created xsi:type="dcterms:W3CDTF">2013-01-27T09:14:16Z</dcterms:created>
  <dcterms:modified xsi:type="dcterms:W3CDTF">2025-04-04T06:11:39Z</dcterms:modified>
  <cp:category/>
</cp:coreProperties>
</file>