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81" r:id="rId3"/>
    <p:sldId id="284" r:id="rId4"/>
    <p:sldId id="286" r:id="rId5"/>
    <p:sldId id="282" r:id="rId6"/>
    <p:sldId id="266" r:id="rId7"/>
    <p:sldId id="268" r:id="rId8"/>
    <p:sldId id="279" r:id="rId9"/>
    <p:sldId id="269" r:id="rId10"/>
    <p:sldId id="267" r:id="rId11"/>
    <p:sldId id="273" r:id="rId12"/>
    <p:sldId id="274" r:id="rId13"/>
    <p:sldId id="275" r:id="rId14"/>
    <p:sldId id="276" r:id="rId15"/>
    <p:sldId id="283" r:id="rId16"/>
    <p:sldId id="277" r:id="rId17"/>
    <p:sldId id="280" r:id="rId18"/>
    <p:sldId id="278" r:id="rId19"/>
    <p:sldId id="287" r:id="rId20"/>
    <p:sldId id="270" r:id="rId21"/>
    <p:sldId id="27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9B9"/>
    <a:srgbClr val="595959"/>
    <a:srgbClr val="F6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3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44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8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6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8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8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38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8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210609" y="3015049"/>
            <a:ext cx="2885759" cy="361640"/>
          </a:xfrm>
          <a:prstGeom prst="roundRect">
            <a:avLst>
              <a:gd name="adj" fmla="val 50000"/>
            </a:avLst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 smtClean="0">
                <a:solidFill>
                  <a:prstClr val="white"/>
                </a:solidFill>
              </a:rPr>
              <a:t>     변 지 영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05164" y="3015049"/>
            <a:ext cx="1183585" cy="361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B0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</a:rPr>
              <a:t>이름</a:t>
            </a:r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0" y="0"/>
            <a:ext cx="12192000" cy="685800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727751" y="2393395"/>
            <a:ext cx="3545772" cy="1477328"/>
          </a:xfrm>
          <a:prstGeom prst="rect">
            <a:avLst/>
          </a:prstGeom>
          <a:solidFill>
            <a:srgbClr val="F6F8F8"/>
          </a:solidFill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6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KORAIL</a:t>
            </a:r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0" y="4781550"/>
            <a:ext cx="12192000" cy="207645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0" y="0"/>
            <a:ext cx="3562350" cy="685800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8210609" y="2953315"/>
            <a:ext cx="2885759" cy="464563"/>
          </a:xfrm>
          <a:prstGeom prst="roundRect">
            <a:avLst>
              <a:gd name="adj" fmla="val 50000"/>
            </a:avLst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 smtClean="0">
                <a:solidFill>
                  <a:prstClr val="white"/>
                </a:solidFill>
              </a:rPr>
              <a:t>     변 지 영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905164" y="2953315"/>
            <a:ext cx="1183585" cy="4645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B0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</a:rPr>
              <a:t>이름</a:t>
            </a:r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210609" y="3591877"/>
            <a:ext cx="2885759" cy="445507"/>
          </a:xfrm>
          <a:prstGeom prst="roundRect">
            <a:avLst>
              <a:gd name="adj" fmla="val 50000"/>
            </a:avLst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 smtClean="0">
                <a:solidFill>
                  <a:prstClr val="white"/>
                </a:solidFill>
              </a:rPr>
              <a:t>     변 지 영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905164" y="3591877"/>
            <a:ext cx="1183585" cy="4455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B0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</a:rPr>
              <a:t>이름</a:t>
            </a:r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10609" y="3530144"/>
            <a:ext cx="2885759" cy="572299"/>
          </a:xfrm>
          <a:prstGeom prst="roundRect">
            <a:avLst>
              <a:gd name="adj" fmla="val 50000"/>
            </a:avLst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prstClr val="white"/>
                </a:solidFill>
              </a:rPr>
              <a:t>     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2019.09.23 ~</a:t>
            </a:r>
          </a:p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 2019.10.14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905164" y="3530144"/>
            <a:ext cx="1183585" cy="5722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B0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제작기간</a:t>
            </a:r>
            <a:endParaRPr lang="ko-KR" altLang="en-US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56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9104664" y="1813080"/>
            <a:ext cx="2929581" cy="2818853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메인 화면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승차권 예매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&amp;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승차권 조회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공지사항 확인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이벤트 확인 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034245" y="1813080"/>
            <a:ext cx="45719" cy="2016000"/>
          </a:xfrm>
          <a:prstGeom prst="rect">
            <a:avLst/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19043"/>
            <a:ext cx="270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KORAIL - main </a:t>
            </a:r>
            <a:endParaRPr lang="en-US" altLang="ko-KR" sz="20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6" y="729554"/>
            <a:ext cx="8641400" cy="59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9104664" y="1813080"/>
            <a:ext cx="2929581" cy="2818853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승차권 조회 화면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원하는 시간 선택 후 조회하기 버튼을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클릭하면 해당되는 기차 출력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인원정보 변경 가능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034245" y="1813080"/>
            <a:ext cx="45719" cy="2016000"/>
          </a:xfrm>
          <a:prstGeom prst="rect">
            <a:avLst/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19043"/>
            <a:ext cx="270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KORAIL - </a:t>
            </a:r>
            <a:r>
              <a:rPr lang="ko-KR" altLang="en-US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예약</a:t>
            </a:r>
            <a:endParaRPr lang="en-US" altLang="ko-KR" sz="20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9" y="729552"/>
            <a:ext cx="8777416" cy="59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9104664" y="1813080"/>
            <a:ext cx="2929581" cy="2818853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좌석 선택 화면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선택한 기차의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좌석정보가 나열되고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원하는 좌석 선택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034245" y="1813080"/>
            <a:ext cx="45719" cy="2016000"/>
          </a:xfrm>
          <a:prstGeom prst="rect">
            <a:avLst/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19043"/>
            <a:ext cx="270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KORAIL - </a:t>
            </a:r>
            <a:r>
              <a:rPr lang="ko-KR" altLang="en-US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예약</a:t>
            </a:r>
            <a:endParaRPr lang="en-US" altLang="ko-KR" sz="20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2" y="729552"/>
            <a:ext cx="8789773" cy="59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9104664" y="1813080"/>
            <a:ext cx="2929581" cy="2818853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예약 완료 화면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예매한 정보 확인 가능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결제 화면으로 넘어가기 전에는 결제된 상태가 아님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034245" y="1813080"/>
            <a:ext cx="45719" cy="2016000"/>
          </a:xfrm>
          <a:prstGeom prst="rect">
            <a:avLst/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19043"/>
            <a:ext cx="270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KORAIL - </a:t>
            </a:r>
            <a:r>
              <a:rPr lang="ko-KR" altLang="en-US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예약</a:t>
            </a:r>
            <a:endParaRPr lang="en-US" altLang="ko-KR" sz="20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3" y="729552"/>
            <a:ext cx="8794265" cy="59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6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9104664" y="1813080"/>
            <a:ext cx="2929581" cy="2818853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발권 화면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결제 된 예약 정보 출력</a:t>
            </a:r>
            <a:endParaRPr lang="en-US" altLang="ko-KR" sz="12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034245" y="1813080"/>
            <a:ext cx="45719" cy="2016000"/>
          </a:xfrm>
          <a:prstGeom prst="rect">
            <a:avLst/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19043"/>
            <a:ext cx="270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KORAIL - </a:t>
            </a:r>
            <a:r>
              <a:rPr lang="ko-KR" altLang="en-US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발권</a:t>
            </a:r>
            <a:endParaRPr lang="en-US" altLang="ko-KR" sz="20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3" y="729552"/>
            <a:ext cx="8805342" cy="59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9104664" y="1813080"/>
            <a:ext cx="2929581" cy="2818853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승차권 조회 화면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결제할 때 입력한 휴대폰 번호를 적으면 승차권 조회 가능</a:t>
            </a:r>
            <a:endParaRPr lang="en-US" altLang="ko-KR" sz="12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034245" y="1813080"/>
            <a:ext cx="45719" cy="2016000"/>
          </a:xfrm>
          <a:prstGeom prst="rect">
            <a:avLst/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2" y="219043"/>
            <a:ext cx="324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KORAIL – </a:t>
            </a:r>
            <a:r>
              <a:rPr lang="ko-KR" altLang="en-US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승차권 조회</a:t>
            </a:r>
            <a:endParaRPr lang="en-US" altLang="ko-KR" sz="20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6" y="729554"/>
            <a:ext cx="8782355" cy="59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9104664" y="1813080"/>
            <a:ext cx="2929581" cy="2818853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회원가입 화면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아이디 중복 체크 필수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정규표현에 맞지 않으면 가입 불가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034245" y="1813080"/>
            <a:ext cx="45719" cy="2016000"/>
          </a:xfrm>
          <a:prstGeom prst="rect">
            <a:avLst/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19043"/>
            <a:ext cx="270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KORAIL - </a:t>
            </a:r>
            <a:r>
              <a:rPr lang="ko-KR" altLang="en-US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회원가입</a:t>
            </a:r>
            <a:endParaRPr lang="en-US" altLang="ko-KR" sz="20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9" y="729552"/>
            <a:ext cx="8712109" cy="59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9104664" y="1813080"/>
            <a:ext cx="2929581" cy="2818853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마이 페이지 화면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가입 정보 확인 및 수정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예매 내역 확인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예약 취소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034245" y="1813080"/>
            <a:ext cx="45719" cy="2016000"/>
          </a:xfrm>
          <a:prstGeom prst="rect">
            <a:avLst/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19043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KORAIL – </a:t>
            </a:r>
            <a:r>
              <a:rPr lang="ko-KR" altLang="en-US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마이 페이지</a:t>
            </a:r>
            <a:endParaRPr lang="en-US" altLang="ko-KR" sz="20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7" y="729554"/>
            <a:ext cx="8666424" cy="59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9104664" y="1813080"/>
            <a:ext cx="2929581" cy="2818853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공지사항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&amp;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이벤트 화면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등록된 공지사항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&amp;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이벤트 출력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034245" y="1813080"/>
            <a:ext cx="45719" cy="2016000"/>
          </a:xfrm>
          <a:prstGeom prst="rect">
            <a:avLst/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2" y="219043"/>
            <a:ext cx="360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KORAIL – </a:t>
            </a:r>
            <a:r>
              <a:rPr lang="ko-KR" altLang="en-US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공지사항</a:t>
            </a:r>
            <a:r>
              <a:rPr lang="en-US" altLang="ko-KR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이벤트</a:t>
            </a:r>
            <a:r>
              <a:rPr lang="en-US" altLang="ko-KR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96" y="729552"/>
            <a:ext cx="8768746" cy="59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7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9104664" y="1813080"/>
            <a:ext cx="2929581" cy="2818853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관리자 화면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열차관리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열차목록확인 및 추가기능 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회원관리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공지사항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이벤트 관리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034245" y="1813080"/>
            <a:ext cx="45719" cy="2016000"/>
          </a:xfrm>
          <a:prstGeom prst="rect">
            <a:avLst/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2" y="219043"/>
            <a:ext cx="360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KORAIL – </a:t>
            </a:r>
            <a:r>
              <a:rPr lang="ko-KR" altLang="en-US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관리자 페이지</a:t>
            </a:r>
            <a:endParaRPr lang="en-US" altLang="ko-KR" sz="20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" y="729554"/>
            <a:ext cx="8765060" cy="59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H="1">
            <a:off x="0" y="0"/>
            <a:ext cx="12192000" cy="685800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488618" y="2195688"/>
            <a:ext cx="3806887" cy="2308324"/>
          </a:xfrm>
          <a:prstGeom prst="rect">
            <a:avLst/>
          </a:prstGeom>
          <a:solidFill>
            <a:srgbClr val="F6F8F8"/>
          </a:solidFill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목적</a:t>
            </a:r>
            <a:endParaRPr lang="en-US" altLang="ko-KR" sz="2400" b="1" i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환경 </a:t>
            </a:r>
            <a:r>
              <a:rPr lang="en-US" altLang="ko-KR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&amp; </a:t>
            </a:r>
            <a:r>
              <a:rPr lang="ko-KR" altLang="en-US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설계</a:t>
            </a:r>
            <a:endParaRPr lang="en-US" altLang="ko-KR" sz="2400" b="1" i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기능 </a:t>
            </a:r>
            <a:r>
              <a:rPr lang="en-US" altLang="ko-KR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&amp; UI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시연</a:t>
            </a:r>
            <a:endParaRPr lang="en-US" altLang="ko-KR" sz="2400" b="1" i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H="1">
            <a:off x="0" y="0"/>
            <a:ext cx="12192000" cy="685800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076726" y="2335730"/>
            <a:ext cx="3806887" cy="1477328"/>
          </a:xfrm>
          <a:prstGeom prst="rect">
            <a:avLst/>
          </a:prstGeom>
          <a:solidFill>
            <a:srgbClr val="F6F8F8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시연</a:t>
            </a:r>
            <a:endParaRPr lang="en-US" altLang="ko-KR" sz="6000" b="1" i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H="1">
            <a:off x="0" y="0"/>
            <a:ext cx="12192000" cy="685800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21136" y="2335730"/>
            <a:ext cx="5833395" cy="1298817"/>
          </a:xfrm>
          <a:prstGeom prst="rect">
            <a:avLst/>
          </a:prstGeom>
          <a:solidFill>
            <a:srgbClr val="F6F8F8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THANK YOU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0" y="0"/>
            <a:ext cx="3562350" cy="685800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0" y="4781550"/>
            <a:ext cx="12192000" cy="207645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179302" y="3634547"/>
            <a:ext cx="5833395" cy="709681"/>
          </a:xfrm>
          <a:prstGeom prst="rect">
            <a:avLst/>
          </a:prstGeom>
          <a:solidFill>
            <a:srgbClr val="F6F8F8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dirty="0" smtClean="0">
              <a:solidFill>
                <a:srgbClr val="59595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595959"/>
                </a:solidFill>
              </a:rPr>
              <a:t>https</a:t>
            </a:r>
            <a:r>
              <a:rPr lang="en-US" altLang="ko-KR" sz="2000" dirty="0">
                <a:solidFill>
                  <a:srgbClr val="595959"/>
                </a:solidFill>
              </a:rPr>
              <a:t>://</a:t>
            </a:r>
            <a:r>
              <a:rPr lang="en-US" altLang="ko-KR" sz="2000" dirty="0" smtClean="0">
                <a:solidFill>
                  <a:srgbClr val="595959"/>
                </a:solidFill>
              </a:rPr>
              <a:t>github.com/byeon-jiyoung/korail</a:t>
            </a:r>
          </a:p>
          <a:p>
            <a:pPr algn="ctr">
              <a:lnSpc>
                <a:spcPct val="150000"/>
              </a:lnSpc>
            </a:pPr>
            <a:endParaRPr lang="en-US" altLang="ko-KR" sz="200" dirty="0" smtClea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5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H="1">
            <a:off x="0" y="0"/>
            <a:ext cx="12192000" cy="685800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241483" y="2203925"/>
            <a:ext cx="3699795" cy="1477328"/>
          </a:xfrm>
          <a:prstGeom prst="rect">
            <a:avLst/>
          </a:prstGeom>
          <a:solidFill>
            <a:srgbClr val="F6F8F8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목적</a:t>
            </a:r>
            <a:endParaRPr lang="en-US" altLang="ko-KR" sz="6000" b="1" i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2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00183" y="120508"/>
            <a:ext cx="599163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목적</a:t>
            </a:r>
            <a:endParaRPr lang="en-US" altLang="ko-KR" sz="3200" b="1" i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5427" y="2800868"/>
            <a:ext cx="792891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595959"/>
                </a:solidFill>
              </a:rPr>
              <a:t>편리한 좌석 예매 절차와 가시성이 확보된 웹사이트를 구현함으로써 이용자의 편의성을 도모하기 위해 제작</a:t>
            </a:r>
            <a:endParaRPr lang="ko-KR" altLang="en-US" sz="2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3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H="1">
            <a:off x="0" y="0"/>
            <a:ext cx="12192000" cy="685800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882237" y="2203925"/>
            <a:ext cx="5940000" cy="1477328"/>
          </a:xfrm>
          <a:prstGeom prst="rect">
            <a:avLst/>
          </a:prstGeom>
          <a:solidFill>
            <a:srgbClr val="F6F8F8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환경 </a:t>
            </a:r>
            <a:r>
              <a:rPr lang="en-US" altLang="ko-KR" sz="6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&amp; </a:t>
            </a:r>
            <a:r>
              <a:rPr lang="ko-KR" altLang="en-US" sz="6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설계</a:t>
            </a:r>
            <a:endParaRPr lang="en-US" altLang="ko-KR" sz="6000" b="1" i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00183" y="120508"/>
            <a:ext cx="599163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개발환경</a:t>
            </a:r>
            <a:endParaRPr lang="en-US" altLang="ko-KR" sz="3200" b="1" i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024" y="3145878"/>
            <a:ext cx="1846154" cy="1080000"/>
          </a:xfrm>
          <a:prstGeom prst="rect">
            <a:avLst/>
          </a:prstGeom>
        </p:spPr>
      </p:pic>
      <p:pic>
        <p:nvPicPr>
          <p:cNvPr id="1032" name="Picture 8" descr="개발도구 스프링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085" y="2029568"/>
            <a:ext cx="1646561" cy="74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beaver logo 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88" y="4637058"/>
            <a:ext cx="928918" cy="92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09" y="3112154"/>
            <a:ext cx="2239795" cy="1141468"/>
          </a:xfrm>
          <a:prstGeom prst="rect">
            <a:avLst/>
          </a:prstGeom>
        </p:spPr>
      </p:pic>
      <p:pic>
        <p:nvPicPr>
          <p:cNvPr id="1036" name="Picture 12" descr="아파치 톰캣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750" y="4485977"/>
            <a:ext cx="1239547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30" y="1961257"/>
            <a:ext cx="2985009" cy="972560"/>
          </a:xfrm>
          <a:prstGeom prst="rect">
            <a:avLst/>
          </a:prstGeom>
        </p:spPr>
      </p:pic>
      <p:pic>
        <p:nvPicPr>
          <p:cNvPr id="1040" name="Picture 16" descr="mysql logo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83" y="2029567"/>
            <a:ext cx="1913481" cy="59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avascript jquery logo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710" y="3178776"/>
            <a:ext cx="2013491" cy="10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ava programming language logo에 대한 이미지 검색결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273" y="4262674"/>
            <a:ext cx="1897303" cy="133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ven에 대한 이미지 검색결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721" y="3401896"/>
            <a:ext cx="1740939" cy="44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6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00183" y="120508"/>
            <a:ext cx="599163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DB</a:t>
            </a:r>
            <a:r>
              <a:rPr lang="ko-KR" altLang="en-US" sz="32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설계</a:t>
            </a:r>
            <a:endParaRPr lang="en-US" altLang="ko-KR" sz="32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079155"/>
            <a:ext cx="11363325" cy="54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3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00183" y="120508"/>
            <a:ext cx="5991635" cy="7358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클래스설계</a:t>
            </a:r>
            <a:endParaRPr lang="en-US" altLang="ko-KR" sz="32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52" y="1161533"/>
            <a:ext cx="2847975" cy="53973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021" y="1161532"/>
            <a:ext cx="2771775" cy="5397329"/>
          </a:xfrm>
          <a:prstGeom prst="rect">
            <a:avLst/>
          </a:prstGeom>
        </p:spPr>
      </p:pic>
      <p:sp>
        <p:nvSpPr>
          <p:cNvPr id="6" name="오른쪽 중괄호 5"/>
          <p:cNvSpPr/>
          <p:nvPr/>
        </p:nvSpPr>
        <p:spPr>
          <a:xfrm>
            <a:off x="3932204" y="1639329"/>
            <a:ext cx="309123" cy="1276865"/>
          </a:xfrm>
          <a:prstGeom prst="rightBrac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>
            <a:off x="3940441" y="3101545"/>
            <a:ext cx="309123" cy="2821460"/>
          </a:xfrm>
          <a:prstGeom prst="rightBrac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28865" y="209309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595959"/>
                </a:solidFill>
              </a:rPr>
              <a:t>Controller</a:t>
            </a:r>
            <a:endParaRPr lang="ko-KR" altLang="en-US" dirty="0">
              <a:solidFill>
                <a:srgbClr val="59595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8865" y="4291913"/>
            <a:ext cx="177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595959"/>
                </a:solidFill>
              </a:rPr>
              <a:t>Model</a:t>
            </a:r>
            <a:endParaRPr lang="ko-KR" altLang="en-US" dirty="0">
              <a:solidFill>
                <a:srgbClr val="595959"/>
              </a:solidFill>
            </a:endParaRPr>
          </a:p>
        </p:txBody>
      </p:sp>
      <p:sp>
        <p:nvSpPr>
          <p:cNvPr id="15" name="오른쪽 중괄호 14"/>
          <p:cNvSpPr/>
          <p:nvPr/>
        </p:nvSpPr>
        <p:spPr>
          <a:xfrm>
            <a:off x="9545234" y="4476579"/>
            <a:ext cx="309123" cy="1446426"/>
          </a:xfrm>
          <a:prstGeom prst="rightBrac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014455" y="5015126"/>
            <a:ext cx="177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</a:rPr>
              <a:t>V</a:t>
            </a:r>
            <a:r>
              <a:rPr lang="en-US" altLang="ko-KR" dirty="0" smtClean="0">
                <a:solidFill>
                  <a:srgbClr val="595959"/>
                </a:solidFill>
              </a:rPr>
              <a:t>iew</a:t>
            </a:r>
            <a:endParaRPr lang="ko-KR" alt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0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H="1">
            <a:off x="0" y="0"/>
            <a:ext cx="12192000" cy="685800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873999" y="2203925"/>
            <a:ext cx="5940000" cy="1298817"/>
          </a:xfrm>
          <a:prstGeom prst="rect">
            <a:avLst/>
          </a:prstGeom>
          <a:solidFill>
            <a:srgbClr val="F6F8F8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기능 </a:t>
            </a:r>
            <a:r>
              <a:rPr lang="en-US" altLang="ko-KR" sz="60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&amp; UI</a:t>
            </a:r>
          </a:p>
        </p:txBody>
      </p:sp>
    </p:spTree>
    <p:extLst>
      <p:ext uri="{BB962C8B-B14F-4D97-AF65-F5344CB8AC3E}">
        <p14:creationId xmlns:p14="http://schemas.microsoft.com/office/powerpoint/2010/main" val="20741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235</Words>
  <Application>Microsoft Office PowerPoint</Application>
  <PresentationFormat>와이드스크린</PresentationFormat>
  <Paragraphs>70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lenovo</cp:lastModifiedBy>
  <cp:revision>76</cp:revision>
  <dcterms:created xsi:type="dcterms:W3CDTF">2019-10-09T05:55:57Z</dcterms:created>
  <dcterms:modified xsi:type="dcterms:W3CDTF">2019-10-15T02:07:49Z</dcterms:modified>
</cp:coreProperties>
</file>