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0" r:id="rId2"/>
    <p:sldMasterId id="2147483724" r:id="rId3"/>
  </p:sldMasterIdLst>
  <p:sldIdLst>
    <p:sldId id="324" r:id="rId4"/>
    <p:sldId id="327" r:id="rId5"/>
    <p:sldId id="329" r:id="rId6"/>
    <p:sldId id="333" r:id="rId7"/>
    <p:sldId id="332" r:id="rId8"/>
    <p:sldId id="330" r:id="rId9"/>
    <p:sldId id="339" r:id="rId10"/>
    <p:sldId id="340" r:id="rId11"/>
    <p:sldId id="341" r:id="rId12"/>
    <p:sldId id="261" r:id="rId13"/>
    <p:sldId id="268" r:id="rId14"/>
    <p:sldId id="336" r:id="rId15"/>
    <p:sldId id="256" r:id="rId16"/>
    <p:sldId id="257" r:id="rId17"/>
    <p:sldId id="258" r:id="rId18"/>
    <p:sldId id="259" r:id="rId19"/>
    <p:sldId id="260" r:id="rId20"/>
    <p:sldId id="335" r:id="rId21"/>
    <p:sldId id="262" r:id="rId22"/>
    <p:sldId id="263" r:id="rId23"/>
    <p:sldId id="337" r:id="rId24"/>
    <p:sldId id="276" r:id="rId25"/>
    <p:sldId id="278" r:id="rId26"/>
    <p:sldId id="277" r:id="rId27"/>
    <p:sldId id="338" r:id="rId28"/>
    <p:sldId id="342" r:id="rId29"/>
    <p:sldId id="344" r:id="rId30"/>
    <p:sldId id="345" r:id="rId31"/>
    <p:sldId id="343" r:id="rId32"/>
    <p:sldId id="326" r:id="rId33"/>
    <p:sldId id="331" r:id="rId34"/>
    <p:sldId id="32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264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9F9F9"/>
    <a:srgbClr val="00FF00"/>
    <a:srgbClr val="09AF11"/>
    <a:srgbClr val="1A242E"/>
    <a:srgbClr val="0AA202"/>
    <a:srgbClr val="429AE2"/>
    <a:srgbClr val="ECFF88"/>
    <a:srgbClr val="4CD2B1"/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712" autoAdjust="0"/>
  </p:normalViewPr>
  <p:slideViewPr>
    <p:cSldViewPr snapToGrid="0" showGuides="1">
      <p:cViewPr varScale="1">
        <p:scale>
          <a:sx n="120" d="100"/>
          <a:sy n="120" d="100"/>
        </p:scale>
        <p:origin x="192" y="102"/>
      </p:cViewPr>
      <p:guideLst>
        <p:guide orient="horz" pos="2160"/>
        <p:guide pos="3840"/>
        <p:guide pos="257"/>
        <p:guide orient="horz" pos="264"/>
        <p:guide pos="7401"/>
        <p:guide orient="horz" pos="405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6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6BF4-8FB8-40E6-BD25-CCB1269AFF3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C43125-AD68-445F-B1B1-EAA2AE210FC0}">
      <dgm:prSet/>
      <dgm:spPr/>
      <dgm:t>
        <a:bodyPr/>
        <a:lstStyle/>
        <a:p>
          <a:r>
            <a:rPr lang="ko-KR"/>
            <a:t>각자 맡은 파트에서 일정대로 개발 진행</a:t>
          </a:r>
          <a:endParaRPr lang="en-US"/>
        </a:p>
      </dgm:t>
    </dgm:pt>
    <dgm:pt modelId="{8342BE6A-D4B3-4337-AC31-DC5F3B893A15}" type="parTrans" cxnId="{F2CC7679-88D5-4D0D-BDFB-EBBDF44CCC04}">
      <dgm:prSet/>
      <dgm:spPr/>
      <dgm:t>
        <a:bodyPr/>
        <a:lstStyle/>
        <a:p>
          <a:endParaRPr lang="en-US"/>
        </a:p>
      </dgm:t>
    </dgm:pt>
    <dgm:pt modelId="{202BA4B5-D212-4887-958C-EDA255B1D4BC}" type="sibTrans" cxnId="{F2CC7679-88D5-4D0D-BDFB-EBBDF44CCC04}">
      <dgm:prSet/>
      <dgm:spPr/>
      <dgm:t>
        <a:bodyPr/>
        <a:lstStyle/>
        <a:p>
          <a:endParaRPr lang="en-US"/>
        </a:p>
      </dgm:t>
    </dgm:pt>
    <dgm:pt modelId="{AD3BAD7E-3268-48E1-A08F-2D4C0C58A410}">
      <dgm:prSet/>
      <dgm:spPr/>
      <dgm:t>
        <a:bodyPr/>
        <a:lstStyle/>
        <a:p>
          <a:r>
            <a:rPr lang="ko-KR"/>
            <a:t>기능들을 최소한의 단위로 모듈화 작업 진행</a:t>
          </a:r>
          <a:endParaRPr lang="en-US"/>
        </a:p>
      </dgm:t>
    </dgm:pt>
    <dgm:pt modelId="{AD428016-D6C5-4BC3-A829-BD31AEF90847}" type="parTrans" cxnId="{1201E713-1C1C-4C46-A8FB-F9DF0F7AAE5C}">
      <dgm:prSet/>
      <dgm:spPr/>
      <dgm:t>
        <a:bodyPr/>
        <a:lstStyle/>
        <a:p>
          <a:endParaRPr lang="en-US"/>
        </a:p>
      </dgm:t>
    </dgm:pt>
    <dgm:pt modelId="{13727B0C-B70B-4275-A442-9E8F08F92E96}" type="sibTrans" cxnId="{1201E713-1C1C-4C46-A8FB-F9DF0F7AAE5C}">
      <dgm:prSet/>
      <dgm:spPr/>
      <dgm:t>
        <a:bodyPr/>
        <a:lstStyle/>
        <a:p>
          <a:endParaRPr lang="en-US"/>
        </a:p>
      </dgm:t>
    </dgm:pt>
    <dgm:pt modelId="{98C64BA4-8F2F-4A4D-929B-C04489360397}">
      <dgm:prSet/>
      <dgm:spPr/>
      <dgm:t>
        <a:bodyPr/>
        <a:lstStyle/>
        <a:p>
          <a:r>
            <a:rPr lang="ko-KR"/>
            <a:t>모듈 단위 테스트</a:t>
          </a:r>
          <a:endParaRPr lang="en-US"/>
        </a:p>
      </dgm:t>
    </dgm:pt>
    <dgm:pt modelId="{056AC38F-0473-43E4-8D04-D7C51AC2FAE6}" type="parTrans" cxnId="{532195E7-2CCF-4BB3-B94A-2FE93D330ACF}">
      <dgm:prSet/>
      <dgm:spPr/>
      <dgm:t>
        <a:bodyPr/>
        <a:lstStyle/>
        <a:p>
          <a:endParaRPr lang="en-US"/>
        </a:p>
      </dgm:t>
    </dgm:pt>
    <dgm:pt modelId="{45282AA4-CBC4-423C-8D31-D2F7F68B7D3E}" type="sibTrans" cxnId="{532195E7-2CCF-4BB3-B94A-2FE93D330ACF}">
      <dgm:prSet/>
      <dgm:spPr/>
      <dgm:t>
        <a:bodyPr/>
        <a:lstStyle/>
        <a:p>
          <a:endParaRPr lang="en-US"/>
        </a:p>
      </dgm:t>
    </dgm:pt>
    <dgm:pt modelId="{FE0DA170-3AFF-404F-B408-E244BB14722B}">
      <dgm:prSet/>
      <dgm:spPr/>
      <dgm:t>
        <a:bodyPr/>
        <a:lstStyle/>
        <a:p>
          <a:r>
            <a:rPr lang="ko-KR"/>
            <a:t>모듈 결합 및 전체 시스템 결합</a:t>
          </a:r>
          <a:endParaRPr lang="en-US"/>
        </a:p>
      </dgm:t>
    </dgm:pt>
    <dgm:pt modelId="{6908AFE3-C2D9-4D2B-96B6-4A45DB141D1D}" type="parTrans" cxnId="{2AAB69C7-A0E0-4B11-933F-AA286EC0C2EB}">
      <dgm:prSet/>
      <dgm:spPr/>
      <dgm:t>
        <a:bodyPr/>
        <a:lstStyle/>
        <a:p>
          <a:endParaRPr lang="en-US"/>
        </a:p>
      </dgm:t>
    </dgm:pt>
    <dgm:pt modelId="{B9287C47-5E4E-4786-AE8F-7B6EA2E364B0}" type="sibTrans" cxnId="{2AAB69C7-A0E0-4B11-933F-AA286EC0C2EB}">
      <dgm:prSet/>
      <dgm:spPr/>
      <dgm:t>
        <a:bodyPr/>
        <a:lstStyle/>
        <a:p>
          <a:endParaRPr lang="en-US"/>
        </a:p>
      </dgm:t>
    </dgm:pt>
    <dgm:pt modelId="{B9EE6439-3EB0-4EB2-85D6-4C7F4865B426}">
      <dgm:prSet/>
      <dgm:spPr/>
      <dgm:t>
        <a:bodyPr/>
        <a:lstStyle/>
        <a:p>
          <a:r>
            <a:rPr lang="ko-KR"/>
            <a:t>시스템 단위 테스트</a:t>
          </a:r>
          <a:endParaRPr lang="en-US"/>
        </a:p>
      </dgm:t>
    </dgm:pt>
    <dgm:pt modelId="{A3945196-704C-4CCF-BC1C-CD4CFF4DFBB8}" type="parTrans" cxnId="{72D411AA-C2F0-407D-9F89-58E8BA00B917}">
      <dgm:prSet/>
      <dgm:spPr/>
      <dgm:t>
        <a:bodyPr/>
        <a:lstStyle/>
        <a:p>
          <a:endParaRPr lang="en-US"/>
        </a:p>
      </dgm:t>
    </dgm:pt>
    <dgm:pt modelId="{BFDFE428-F4BD-4A87-9901-BD1BC7F1174A}" type="sibTrans" cxnId="{72D411AA-C2F0-407D-9F89-58E8BA00B917}">
      <dgm:prSet/>
      <dgm:spPr/>
      <dgm:t>
        <a:bodyPr/>
        <a:lstStyle/>
        <a:p>
          <a:endParaRPr lang="en-US"/>
        </a:p>
      </dgm:t>
    </dgm:pt>
    <dgm:pt modelId="{A09715D0-4A1E-4E65-91CE-DF9CE45DE48D}">
      <dgm:prSet/>
      <dgm:spPr/>
      <dgm:t>
        <a:bodyPr/>
        <a:lstStyle/>
        <a:p>
          <a:r>
            <a:rPr lang="ko-KR"/>
            <a:t>유지보수</a:t>
          </a:r>
          <a:endParaRPr lang="en-US"/>
        </a:p>
      </dgm:t>
    </dgm:pt>
    <dgm:pt modelId="{9C69BC3F-E757-446F-ACF1-CEDA763A856F}" type="parTrans" cxnId="{1AFEA33F-756C-4597-9093-727CD07A64C2}">
      <dgm:prSet/>
      <dgm:spPr/>
      <dgm:t>
        <a:bodyPr/>
        <a:lstStyle/>
        <a:p>
          <a:endParaRPr lang="en-US"/>
        </a:p>
      </dgm:t>
    </dgm:pt>
    <dgm:pt modelId="{E4DC60F9-5741-4A46-A9AF-1A7A8F8DACFD}" type="sibTrans" cxnId="{1AFEA33F-756C-4597-9093-727CD07A64C2}">
      <dgm:prSet/>
      <dgm:spPr/>
      <dgm:t>
        <a:bodyPr/>
        <a:lstStyle/>
        <a:p>
          <a:endParaRPr lang="en-US"/>
        </a:p>
      </dgm:t>
    </dgm:pt>
    <dgm:pt modelId="{1B67DA20-D920-41C9-9C97-D0F378B78B8C}" type="pres">
      <dgm:prSet presAssocID="{BE166BF4-8FB8-40E6-BD25-CCB1269AFF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76D19F-A28A-4480-9035-735F402D2E44}" type="pres">
      <dgm:prSet presAssocID="{09C43125-AD68-445F-B1B1-EAA2AE210FC0}" presName="hierRoot1" presStyleCnt="0"/>
      <dgm:spPr/>
    </dgm:pt>
    <dgm:pt modelId="{92343464-D901-4CB7-9BCC-615C73DC40BF}" type="pres">
      <dgm:prSet presAssocID="{09C43125-AD68-445F-B1B1-EAA2AE210FC0}" presName="composite" presStyleCnt="0"/>
      <dgm:spPr/>
    </dgm:pt>
    <dgm:pt modelId="{7AC4147B-0E7A-44F9-B86D-526DED83D9FB}" type="pres">
      <dgm:prSet presAssocID="{09C43125-AD68-445F-B1B1-EAA2AE210FC0}" presName="background" presStyleLbl="node0" presStyleIdx="0" presStyleCnt="6"/>
      <dgm:spPr/>
    </dgm:pt>
    <dgm:pt modelId="{C8DF4736-839D-4610-8FAA-2665E2A2C561}" type="pres">
      <dgm:prSet presAssocID="{09C43125-AD68-445F-B1B1-EAA2AE210FC0}" presName="text" presStyleLbl="fgAcc0" presStyleIdx="0" presStyleCnt="6">
        <dgm:presLayoutVars>
          <dgm:chPref val="3"/>
        </dgm:presLayoutVars>
      </dgm:prSet>
      <dgm:spPr/>
    </dgm:pt>
    <dgm:pt modelId="{BCB9F1FD-E5F2-4F13-8059-B361172B244B}" type="pres">
      <dgm:prSet presAssocID="{09C43125-AD68-445F-B1B1-EAA2AE210FC0}" presName="hierChild2" presStyleCnt="0"/>
      <dgm:spPr/>
    </dgm:pt>
    <dgm:pt modelId="{C17C84C2-1131-4870-BD57-17B63694C83E}" type="pres">
      <dgm:prSet presAssocID="{AD3BAD7E-3268-48E1-A08F-2D4C0C58A410}" presName="hierRoot1" presStyleCnt="0"/>
      <dgm:spPr/>
    </dgm:pt>
    <dgm:pt modelId="{B166B0F6-D8CB-48A8-8847-18C812015C55}" type="pres">
      <dgm:prSet presAssocID="{AD3BAD7E-3268-48E1-A08F-2D4C0C58A410}" presName="composite" presStyleCnt="0"/>
      <dgm:spPr/>
    </dgm:pt>
    <dgm:pt modelId="{8308790A-1E98-41BB-90D5-7B412DFCCCB6}" type="pres">
      <dgm:prSet presAssocID="{AD3BAD7E-3268-48E1-A08F-2D4C0C58A410}" presName="background" presStyleLbl="node0" presStyleIdx="1" presStyleCnt="6"/>
      <dgm:spPr/>
    </dgm:pt>
    <dgm:pt modelId="{B17BA3B0-2224-478F-B28E-3A6FC68B6D1B}" type="pres">
      <dgm:prSet presAssocID="{AD3BAD7E-3268-48E1-A08F-2D4C0C58A410}" presName="text" presStyleLbl="fgAcc0" presStyleIdx="1" presStyleCnt="6">
        <dgm:presLayoutVars>
          <dgm:chPref val="3"/>
        </dgm:presLayoutVars>
      </dgm:prSet>
      <dgm:spPr/>
    </dgm:pt>
    <dgm:pt modelId="{922B30FC-48B2-4BFA-826C-3743C449A76F}" type="pres">
      <dgm:prSet presAssocID="{AD3BAD7E-3268-48E1-A08F-2D4C0C58A410}" presName="hierChild2" presStyleCnt="0"/>
      <dgm:spPr/>
    </dgm:pt>
    <dgm:pt modelId="{3D1C744E-DE44-40C8-8F66-E764F42CDFB6}" type="pres">
      <dgm:prSet presAssocID="{98C64BA4-8F2F-4A4D-929B-C04489360397}" presName="hierRoot1" presStyleCnt="0"/>
      <dgm:spPr/>
    </dgm:pt>
    <dgm:pt modelId="{A4047262-FBA6-4C6C-A81A-9AC428C1762E}" type="pres">
      <dgm:prSet presAssocID="{98C64BA4-8F2F-4A4D-929B-C04489360397}" presName="composite" presStyleCnt="0"/>
      <dgm:spPr/>
    </dgm:pt>
    <dgm:pt modelId="{9ED449EA-ED65-49F5-9DAB-80C4344FECB5}" type="pres">
      <dgm:prSet presAssocID="{98C64BA4-8F2F-4A4D-929B-C04489360397}" presName="background" presStyleLbl="node0" presStyleIdx="2" presStyleCnt="6"/>
      <dgm:spPr/>
    </dgm:pt>
    <dgm:pt modelId="{7CE382D1-3917-42C1-B4F8-0C8AB5F4EC42}" type="pres">
      <dgm:prSet presAssocID="{98C64BA4-8F2F-4A4D-929B-C04489360397}" presName="text" presStyleLbl="fgAcc0" presStyleIdx="2" presStyleCnt="6">
        <dgm:presLayoutVars>
          <dgm:chPref val="3"/>
        </dgm:presLayoutVars>
      </dgm:prSet>
      <dgm:spPr/>
    </dgm:pt>
    <dgm:pt modelId="{7758948F-A52C-4B91-8C16-955A1C032658}" type="pres">
      <dgm:prSet presAssocID="{98C64BA4-8F2F-4A4D-929B-C04489360397}" presName="hierChild2" presStyleCnt="0"/>
      <dgm:spPr/>
    </dgm:pt>
    <dgm:pt modelId="{B855E013-A80F-4055-B3A8-040E6DB5B29D}" type="pres">
      <dgm:prSet presAssocID="{FE0DA170-3AFF-404F-B408-E244BB14722B}" presName="hierRoot1" presStyleCnt="0"/>
      <dgm:spPr/>
    </dgm:pt>
    <dgm:pt modelId="{69CDF6FB-9172-4002-84B7-A951A0533DB1}" type="pres">
      <dgm:prSet presAssocID="{FE0DA170-3AFF-404F-B408-E244BB14722B}" presName="composite" presStyleCnt="0"/>
      <dgm:spPr/>
    </dgm:pt>
    <dgm:pt modelId="{7E99F9B8-D836-4CD7-8E90-545F293932DD}" type="pres">
      <dgm:prSet presAssocID="{FE0DA170-3AFF-404F-B408-E244BB14722B}" presName="background" presStyleLbl="node0" presStyleIdx="3" presStyleCnt="6"/>
      <dgm:spPr/>
    </dgm:pt>
    <dgm:pt modelId="{5BA78AF2-A65A-4289-A239-7056CE8FD580}" type="pres">
      <dgm:prSet presAssocID="{FE0DA170-3AFF-404F-B408-E244BB14722B}" presName="text" presStyleLbl="fgAcc0" presStyleIdx="3" presStyleCnt="6">
        <dgm:presLayoutVars>
          <dgm:chPref val="3"/>
        </dgm:presLayoutVars>
      </dgm:prSet>
      <dgm:spPr/>
    </dgm:pt>
    <dgm:pt modelId="{46B8D499-3F20-4305-93CB-65B572CB845C}" type="pres">
      <dgm:prSet presAssocID="{FE0DA170-3AFF-404F-B408-E244BB14722B}" presName="hierChild2" presStyleCnt="0"/>
      <dgm:spPr/>
    </dgm:pt>
    <dgm:pt modelId="{037CAE18-B0E4-456C-9095-6E021644063F}" type="pres">
      <dgm:prSet presAssocID="{B9EE6439-3EB0-4EB2-85D6-4C7F4865B426}" presName="hierRoot1" presStyleCnt="0"/>
      <dgm:spPr/>
    </dgm:pt>
    <dgm:pt modelId="{455D2F73-1362-49A1-820B-3A0CFFE34693}" type="pres">
      <dgm:prSet presAssocID="{B9EE6439-3EB0-4EB2-85D6-4C7F4865B426}" presName="composite" presStyleCnt="0"/>
      <dgm:spPr/>
    </dgm:pt>
    <dgm:pt modelId="{6065A00A-A6BB-4E2A-B66E-DB29593CA515}" type="pres">
      <dgm:prSet presAssocID="{B9EE6439-3EB0-4EB2-85D6-4C7F4865B426}" presName="background" presStyleLbl="node0" presStyleIdx="4" presStyleCnt="6"/>
      <dgm:spPr/>
    </dgm:pt>
    <dgm:pt modelId="{ECE00275-690B-4CE5-81DD-86AF0837C209}" type="pres">
      <dgm:prSet presAssocID="{B9EE6439-3EB0-4EB2-85D6-4C7F4865B426}" presName="text" presStyleLbl="fgAcc0" presStyleIdx="4" presStyleCnt="6">
        <dgm:presLayoutVars>
          <dgm:chPref val="3"/>
        </dgm:presLayoutVars>
      </dgm:prSet>
      <dgm:spPr/>
    </dgm:pt>
    <dgm:pt modelId="{2B1F45EC-10DB-4539-ACDD-B5F04D0F1827}" type="pres">
      <dgm:prSet presAssocID="{B9EE6439-3EB0-4EB2-85D6-4C7F4865B426}" presName="hierChild2" presStyleCnt="0"/>
      <dgm:spPr/>
    </dgm:pt>
    <dgm:pt modelId="{90809F84-80F9-4EF3-9AD9-A6811C6E5772}" type="pres">
      <dgm:prSet presAssocID="{A09715D0-4A1E-4E65-91CE-DF9CE45DE48D}" presName="hierRoot1" presStyleCnt="0"/>
      <dgm:spPr/>
    </dgm:pt>
    <dgm:pt modelId="{6A42FFC6-CE11-4B92-BE2B-01959B463E36}" type="pres">
      <dgm:prSet presAssocID="{A09715D0-4A1E-4E65-91CE-DF9CE45DE48D}" presName="composite" presStyleCnt="0"/>
      <dgm:spPr/>
    </dgm:pt>
    <dgm:pt modelId="{5E58286E-5635-440F-835B-46CA4B867134}" type="pres">
      <dgm:prSet presAssocID="{A09715D0-4A1E-4E65-91CE-DF9CE45DE48D}" presName="background" presStyleLbl="node0" presStyleIdx="5" presStyleCnt="6"/>
      <dgm:spPr/>
    </dgm:pt>
    <dgm:pt modelId="{E0D0B46D-8B67-445E-9BA3-22C50DC5E523}" type="pres">
      <dgm:prSet presAssocID="{A09715D0-4A1E-4E65-91CE-DF9CE45DE48D}" presName="text" presStyleLbl="fgAcc0" presStyleIdx="5" presStyleCnt="6">
        <dgm:presLayoutVars>
          <dgm:chPref val="3"/>
        </dgm:presLayoutVars>
      </dgm:prSet>
      <dgm:spPr/>
    </dgm:pt>
    <dgm:pt modelId="{BBBE6A64-0259-4908-BEEB-57F9D12AA931}" type="pres">
      <dgm:prSet presAssocID="{A09715D0-4A1E-4E65-91CE-DF9CE45DE48D}" presName="hierChild2" presStyleCnt="0"/>
      <dgm:spPr/>
    </dgm:pt>
  </dgm:ptLst>
  <dgm:cxnLst>
    <dgm:cxn modelId="{1201E713-1C1C-4C46-A8FB-F9DF0F7AAE5C}" srcId="{BE166BF4-8FB8-40E6-BD25-CCB1269AFF3E}" destId="{AD3BAD7E-3268-48E1-A08F-2D4C0C58A410}" srcOrd="1" destOrd="0" parTransId="{AD428016-D6C5-4BC3-A829-BD31AEF90847}" sibTransId="{13727B0C-B70B-4275-A442-9E8F08F92E96}"/>
    <dgm:cxn modelId="{9A62121B-CD08-4186-907E-F40DDE474D0D}" type="presOf" srcId="{FE0DA170-3AFF-404F-B408-E244BB14722B}" destId="{5BA78AF2-A65A-4289-A239-7056CE8FD580}" srcOrd="0" destOrd="0" presId="urn:microsoft.com/office/officeart/2005/8/layout/hierarchy1"/>
    <dgm:cxn modelId="{B70FA322-CE6E-4CF0-827D-F342E69BDBC2}" type="presOf" srcId="{B9EE6439-3EB0-4EB2-85D6-4C7F4865B426}" destId="{ECE00275-690B-4CE5-81DD-86AF0837C209}" srcOrd="0" destOrd="0" presId="urn:microsoft.com/office/officeart/2005/8/layout/hierarchy1"/>
    <dgm:cxn modelId="{6FD2B226-212A-45AB-9B98-9AC35056C559}" type="presOf" srcId="{AD3BAD7E-3268-48E1-A08F-2D4C0C58A410}" destId="{B17BA3B0-2224-478F-B28E-3A6FC68B6D1B}" srcOrd="0" destOrd="0" presId="urn:microsoft.com/office/officeart/2005/8/layout/hierarchy1"/>
    <dgm:cxn modelId="{33999930-6407-43DB-9F51-A26323A43A47}" type="presOf" srcId="{09C43125-AD68-445F-B1B1-EAA2AE210FC0}" destId="{C8DF4736-839D-4610-8FAA-2665E2A2C561}" srcOrd="0" destOrd="0" presId="urn:microsoft.com/office/officeart/2005/8/layout/hierarchy1"/>
    <dgm:cxn modelId="{1AFEA33F-756C-4597-9093-727CD07A64C2}" srcId="{BE166BF4-8FB8-40E6-BD25-CCB1269AFF3E}" destId="{A09715D0-4A1E-4E65-91CE-DF9CE45DE48D}" srcOrd="5" destOrd="0" parTransId="{9C69BC3F-E757-446F-ACF1-CEDA763A856F}" sibTransId="{E4DC60F9-5741-4A46-A9AF-1A7A8F8DACFD}"/>
    <dgm:cxn modelId="{F2CC7679-88D5-4D0D-BDFB-EBBDF44CCC04}" srcId="{BE166BF4-8FB8-40E6-BD25-CCB1269AFF3E}" destId="{09C43125-AD68-445F-B1B1-EAA2AE210FC0}" srcOrd="0" destOrd="0" parTransId="{8342BE6A-D4B3-4337-AC31-DC5F3B893A15}" sibTransId="{202BA4B5-D212-4887-958C-EDA255B1D4BC}"/>
    <dgm:cxn modelId="{72D411AA-C2F0-407D-9F89-58E8BA00B917}" srcId="{BE166BF4-8FB8-40E6-BD25-CCB1269AFF3E}" destId="{B9EE6439-3EB0-4EB2-85D6-4C7F4865B426}" srcOrd="4" destOrd="0" parTransId="{A3945196-704C-4CCF-BC1C-CD4CFF4DFBB8}" sibTransId="{BFDFE428-F4BD-4A87-9901-BD1BC7F1174A}"/>
    <dgm:cxn modelId="{2AAB69C7-A0E0-4B11-933F-AA286EC0C2EB}" srcId="{BE166BF4-8FB8-40E6-BD25-CCB1269AFF3E}" destId="{FE0DA170-3AFF-404F-B408-E244BB14722B}" srcOrd="3" destOrd="0" parTransId="{6908AFE3-C2D9-4D2B-96B6-4A45DB141D1D}" sibTransId="{B9287C47-5E4E-4786-AE8F-7B6EA2E364B0}"/>
    <dgm:cxn modelId="{532195E7-2CCF-4BB3-B94A-2FE93D330ACF}" srcId="{BE166BF4-8FB8-40E6-BD25-CCB1269AFF3E}" destId="{98C64BA4-8F2F-4A4D-929B-C04489360397}" srcOrd="2" destOrd="0" parTransId="{056AC38F-0473-43E4-8D04-D7C51AC2FAE6}" sibTransId="{45282AA4-CBC4-423C-8D31-D2F7F68B7D3E}"/>
    <dgm:cxn modelId="{6F042AE9-245F-4B82-B366-8AEDC36539B1}" type="presOf" srcId="{BE166BF4-8FB8-40E6-BD25-CCB1269AFF3E}" destId="{1B67DA20-D920-41C9-9C97-D0F378B78B8C}" srcOrd="0" destOrd="0" presId="urn:microsoft.com/office/officeart/2005/8/layout/hierarchy1"/>
    <dgm:cxn modelId="{BFBF8EEC-13A8-4C8C-A42E-2443546882F5}" type="presOf" srcId="{98C64BA4-8F2F-4A4D-929B-C04489360397}" destId="{7CE382D1-3917-42C1-B4F8-0C8AB5F4EC42}" srcOrd="0" destOrd="0" presId="urn:microsoft.com/office/officeart/2005/8/layout/hierarchy1"/>
    <dgm:cxn modelId="{84C4E1F6-3692-41CA-94D9-27828003716B}" type="presOf" srcId="{A09715D0-4A1E-4E65-91CE-DF9CE45DE48D}" destId="{E0D0B46D-8B67-445E-9BA3-22C50DC5E523}" srcOrd="0" destOrd="0" presId="urn:microsoft.com/office/officeart/2005/8/layout/hierarchy1"/>
    <dgm:cxn modelId="{E3831E48-4971-4845-8E1C-31C061370ABC}" type="presParOf" srcId="{1B67DA20-D920-41C9-9C97-D0F378B78B8C}" destId="{9076D19F-A28A-4480-9035-735F402D2E44}" srcOrd="0" destOrd="0" presId="urn:microsoft.com/office/officeart/2005/8/layout/hierarchy1"/>
    <dgm:cxn modelId="{D1CBEDFA-514D-436F-BBDF-5C0C19DE50AB}" type="presParOf" srcId="{9076D19F-A28A-4480-9035-735F402D2E44}" destId="{92343464-D901-4CB7-9BCC-615C73DC40BF}" srcOrd="0" destOrd="0" presId="urn:microsoft.com/office/officeart/2005/8/layout/hierarchy1"/>
    <dgm:cxn modelId="{C2E4AB8B-C7C6-4208-9807-D3A822B62288}" type="presParOf" srcId="{92343464-D901-4CB7-9BCC-615C73DC40BF}" destId="{7AC4147B-0E7A-44F9-B86D-526DED83D9FB}" srcOrd="0" destOrd="0" presId="urn:microsoft.com/office/officeart/2005/8/layout/hierarchy1"/>
    <dgm:cxn modelId="{3AB22466-EB02-4073-B24D-97B1C688B8DD}" type="presParOf" srcId="{92343464-D901-4CB7-9BCC-615C73DC40BF}" destId="{C8DF4736-839D-4610-8FAA-2665E2A2C561}" srcOrd="1" destOrd="0" presId="urn:microsoft.com/office/officeart/2005/8/layout/hierarchy1"/>
    <dgm:cxn modelId="{09D8A0DE-953F-4E0B-992F-169FA853741F}" type="presParOf" srcId="{9076D19F-A28A-4480-9035-735F402D2E44}" destId="{BCB9F1FD-E5F2-4F13-8059-B361172B244B}" srcOrd="1" destOrd="0" presId="urn:microsoft.com/office/officeart/2005/8/layout/hierarchy1"/>
    <dgm:cxn modelId="{5D33A0A7-57C1-46D3-8AAF-FD9D41EB9C7B}" type="presParOf" srcId="{1B67DA20-D920-41C9-9C97-D0F378B78B8C}" destId="{C17C84C2-1131-4870-BD57-17B63694C83E}" srcOrd="1" destOrd="0" presId="urn:microsoft.com/office/officeart/2005/8/layout/hierarchy1"/>
    <dgm:cxn modelId="{5EEB9C33-5939-41D5-B629-39D578B9CF19}" type="presParOf" srcId="{C17C84C2-1131-4870-BD57-17B63694C83E}" destId="{B166B0F6-D8CB-48A8-8847-18C812015C55}" srcOrd="0" destOrd="0" presId="urn:microsoft.com/office/officeart/2005/8/layout/hierarchy1"/>
    <dgm:cxn modelId="{963BC359-1D73-4FB7-982E-7A462B4608BC}" type="presParOf" srcId="{B166B0F6-D8CB-48A8-8847-18C812015C55}" destId="{8308790A-1E98-41BB-90D5-7B412DFCCCB6}" srcOrd="0" destOrd="0" presId="urn:microsoft.com/office/officeart/2005/8/layout/hierarchy1"/>
    <dgm:cxn modelId="{67EF4082-2FC9-4ABD-BA4D-F3A45606AF62}" type="presParOf" srcId="{B166B0F6-D8CB-48A8-8847-18C812015C55}" destId="{B17BA3B0-2224-478F-B28E-3A6FC68B6D1B}" srcOrd="1" destOrd="0" presId="urn:microsoft.com/office/officeart/2005/8/layout/hierarchy1"/>
    <dgm:cxn modelId="{530D2730-9D6F-4BF9-9B49-BD27C80BF291}" type="presParOf" srcId="{C17C84C2-1131-4870-BD57-17B63694C83E}" destId="{922B30FC-48B2-4BFA-826C-3743C449A76F}" srcOrd="1" destOrd="0" presId="urn:microsoft.com/office/officeart/2005/8/layout/hierarchy1"/>
    <dgm:cxn modelId="{677A5A2C-3DDE-4088-9814-ABF42322E8D7}" type="presParOf" srcId="{1B67DA20-D920-41C9-9C97-D0F378B78B8C}" destId="{3D1C744E-DE44-40C8-8F66-E764F42CDFB6}" srcOrd="2" destOrd="0" presId="urn:microsoft.com/office/officeart/2005/8/layout/hierarchy1"/>
    <dgm:cxn modelId="{05143A83-DB27-4E19-B803-49EE14D374BA}" type="presParOf" srcId="{3D1C744E-DE44-40C8-8F66-E764F42CDFB6}" destId="{A4047262-FBA6-4C6C-A81A-9AC428C1762E}" srcOrd="0" destOrd="0" presId="urn:microsoft.com/office/officeart/2005/8/layout/hierarchy1"/>
    <dgm:cxn modelId="{E924AE9E-9BD1-408E-8C32-69CB98B0C182}" type="presParOf" srcId="{A4047262-FBA6-4C6C-A81A-9AC428C1762E}" destId="{9ED449EA-ED65-49F5-9DAB-80C4344FECB5}" srcOrd="0" destOrd="0" presId="urn:microsoft.com/office/officeart/2005/8/layout/hierarchy1"/>
    <dgm:cxn modelId="{F08F6E06-1EA6-4DDE-8493-D3AB220C8309}" type="presParOf" srcId="{A4047262-FBA6-4C6C-A81A-9AC428C1762E}" destId="{7CE382D1-3917-42C1-B4F8-0C8AB5F4EC42}" srcOrd="1" destOrd="0" presId="urn:microsoft.com/office/officeart/2005/8/layout/hierarchy1"/>
    <dgm:cxn modelId="{1A32B292-CB5E-4511-AB8C-EB8D53AA08E9}" type="presParOf" srcId="{3D1C744E-DE44-40C8-8F66-E764F42CDFB6}" destId="{7758948F-A52C-4B91-8C16-955A1C032658}" srcOrd="1" destOrd="0" presId="urn:microsoft.com/office/officeart/2005/8/layout/hierarchy1"/>
    <dgm:cxn modelId="{568D2DDB-9BE0-41D4-82FD-17E89973004A}" type="presParOf" srcId="{1B67DA20-D920-41C9-9C97-D0F378B78B8C}" destId="{B855E013-A80F-4055-B3A8-040E6DB5B29D}" srcOrd="3" destOrd="0" presId="urn:microsoft.com/office/officeart/2005/8/layout/hierarchy1"/>
    <dgm:cxn modelId="{E1F5CE66-BEC7-4437-BE02-F578F5F5B6FD}" type="presParOf" srcId="{B855E013-A80F-4055-B3A8-040E6DB5B29D}" destId="{69CDF6FB-9172-4002-84B7-A951A0533DB1}" srcOrd="0" destOrd="0" presId="urn:microsoft.com/office/officeart/2005/8/layout/hierarchy1"/>
    <dgm:cxn modelId="{7AF695F1-2FE2-4995-942F-A89E04116656}" type="presParOf" srcId="{69CDF6FB-9172-4002-84B7-A951A0533DB1}" destId="{7E99F9B8-D836-4CD7-8E90-545F293932DD}" srcOrd="0" destOrd="0" presId="urn:microsoft.com/office/officeart/2005/8/layout/hierarchy1"/>
    <dgm:cxn modelId="{F6A9B723-BE7B-4D97-B629-F02E8A85CBCA}" type="presParOf" srcId="{69CDF6FB-9172-4002-84B7-A951A0533DB1}" destId="{5BA78AF2-A65A-4289-A239-7056CE8FD580}" srcOrd="1" destOrd="0" presId="urn:microsoft.com/office/officeart/2005/8/layout/hierarchy1"/>
    <dgm:cxn modelId="{141A812C-377C-490B-9914-4228501FBAA0}" type="presParOf" srcId="{B855E013-A80F-4055-B3A8-040E6DB5B29D}" destId="{46B8D499-3F20-4305-93CB-65B572CB845C}" srcOrd="1" destOrd="0" presId="urn:microsoft.com/office/officeart/2005/8/layout/hierarchy1"/>
    <dgm:cxn modelId="{97A9728C-A5BC-48B1-9CF5-25C52BF8F45D}" type="presParOf" srcId="{1B67DA20-D920-41C9-9C97-D0F378B78B8C}" destId="{037CAE18-B0E4-456C-9095-6E021644063F}" srcOrd="4" destOrd="0" presId="urn:microsoft.com/office/officeart/2005/8/layout/hierarchy1"/>
    <dgm:cxn modelId="{C31B97D5-8203-47C0-891D-2417CA42FA9A}" type="presParOf" srcId="{037CAE18-B0E4-456C-9095-6E021644063F}" destId="{455D2F73-1362-49A1-820B-3A0CFFE34693}" srcOrd="0" destOrd="0" presId="urn:microsoft.com/office/officeart/2005/8/layout/hierarchy1"/>
    <dgm:cxn modelId="{36B36892-C03E-419C-A781-1709AA03636D}" type="presParOf" srcId="{455D2F73-1362-49A1-820B-3A0CFFE34693}" destId="{6065A00A-A6BB-4E2A-B66E-DB29593CA515}" srcOrd="0" destOrd="0" presId="urn:microsoft.com/office/officeart/2005/8/layout/hierarchy1"/>
    <dgm:cxn modelId="{52131C12-BF69-4900-8366-3B97D754D227}" type="presParOf" srcId="{455D2F73-1362-49A1-820B-3A0CFFE34693}" destId="{ECE00275-690B-4CE5-81DD-86AF0837C209}" srcOrd="1" destOrd="0" presId="urn:microsoft.com/office/officeart/2005/8/layout/hierarchy1"/>
    <dgm:cxn modelId="{EB5ECD0D-C26D-452D-A11A-B05D781F38AA}" type="presParOf" srcId="{037CAE18-B0E4-456C-9095-6E021644063F}" destId="{2B1F45EC-10DB-4539-ACDD-B5F04D0F1827}" srcOrd="1" destOrd="0" presId="urn:microsoft.com/office/officeart/2005/8/layout/hierarchy1"/>
    <dgm:cxn modelId="{32217C0C-7980-4751-BB1D-C081ABC2EC7D}" type="presParOf" srcId="{1B67DA20-D920-41C9-9C97-D0F378B78B8C}" destId="{90809F84-80F9-4EF3-9AD9-A6811C6E5772}" srcOrd="5" destOrd="0" presId="urn:microsoft.com/office/officeart/2005/8/layout/hierarchy1"/>
    <dgm:cxn modelId="{EAC8A4CD-1CA9-4F98-8CA4-63A1A322BAFB}" type="presParOf" srcId="{90809F84-80F9-4EF3-9AD9-A6811C6E5772}" destId="{6A42FFC6-CE11-4B92-BE2B-01959B463E36}" srcOrd="0" destOrd="0" presId="urn:microsoft.com/office/officeart/2005/8/layout/hierarchy1"/>
    <dgm:cxn modelId="{B36E20CB-2E08-43CA-9D2C-0CB79F0CC173}" type="presParOf" srcId="{6A42FFC6-CE11-4B92-BE2B-01959B463E36}" destId="{5E58286E-5635-440F-835B-46CA4B867134}" srcOrd="0" destOrd="0" presId="urn:microsoft.com/office/officeart/2005/8/layout/hierarchy1"/>
    <dgm:cxn modelId="{F144E5A4-1C60-41F9-81B0-2AE4FD4FD8CD}" type="presParOf" srcId="{6A42FFC6-CE11-4B92-BE2B-01959B463E36}" destId="{E0D0B46D-8B67-445E-9BA3-22C50DC5E523}" srcOrd="1" destOrd="0" presId="urn:microsoft.com/office/officeart/2005/8/layout/hierarchy1"/>
    <dgm:cxn modelId="{2E666CE2-505E-4F52-9986-09CAC623F7E5}" type="presParOf" srcId="{90809F84-80F9-4EF3-9AD9-A6811C6E5772}" destId="{BBBE6A64-0259-4908-BEEB-57F9D12AA9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4147B-0E7A-44F9-B86D-526DED83D9FB}">
      <dsp:nvSpPr>
        <dsp:cNvPr id="0" name=""/>
        <dsp:cNvSpPr/>
      </dsp:nvSpPr>
      <dsp:spPr>
        <a:xfrm>
          <a:off x="1339" y="1515062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F4736-839D-4610-8FAA-2665E2A2C561}">
      <dsp:nvSpPr>
        <dsp:cNvPr id="0" name=""/>
        <dsp:cNvSpPr/>
      </dsp:nvSpPr>
      <dsp:spPr>
        <a:xfrm>
          <a:off x="170110" y="1675394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각자 맡은 파트에서 일정대로 개발 진행</a:t>
          </a:r>
          <a:endParaRPr lang="en-US" sz="1300" kern="1200"/>
        </a:p>
      </dsp:txBody>
      <dsp:txXfrm>
        <a:off x="198360" y="1703644"/>
        <a:ext cx="1462439" cy="908026"/>
      </dsp:txXfrm>
    </dsp:sp>
    <dsp:sp modelId="{8308790A-1E98-41BB-90D5-7B412DFCCCB6}">
      <dsp:nvSpPr>
        <dsp:cNvPr id="0" name=""/>
        <dsp:cNvSpPr/>
      </dsp:nvSpPr>
      <dsp:spPr>
        <a:xfrm>
          <a:off x="1857821" y="1515062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BA3B0-2224-478F-B28E-3A6FC68B6D1B}">
      <dsp:nvSpPr>
        <dsp:cNvPr id="0" name=""/>
        <dsp:cNvSpPr/>
      </dsp:nvSpPr>
      <dsp:spPr>
        <a:xfrm>
          <a:off x="2026592" y="1675394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기능들을 최소한의 단위로 모듈화 작업 진행</a:t>
          </a:r>
          <a:endParaRPr lang="en-US" sz="1300" kern="1200"/>
        </a:p>
      </dsp:txBody>
      <dsp:txXfrm>
        <a:off x="2054842" y="1703644"/>
        <a:ext cx="1462439" cy="908026"/>
      </dsp:txXfrm>
    </dsp:sp>
    <dsp:sp modelId="{9ED449EA-ED65-49F5-9DAB-80C4344FECB5}">
      <dsp:nvSpPr>
        <dsp:cNvPr id="0" name=""/>
        <dsp:cNvSpPr/>
      </dsp:nvSpPr>
      <dsp:spPr>
        <a:xfrm>
          <a:off x="3714303" y="1515062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382D1-3917-42C1-B4F8-0C8AB5F4EC42}">
      <dsp:nvSpPr>
        <dsp:cNvPr id="0" name=""/>
        <dsp:cNvSpPr/>
      </dsp:nvSpPr>
      <dsp:spPr>
        <a:xfrm>
          <a:off x="3883074" y="1675394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모듈 단위 테스트</a:t>
          </a:r>
          <a:endParaRPr lang="en-US" sz="1300" kern="1200"/>
        </a:p>
      </dsp:txBody>
      <dsp:txXfrm>
        <a:off x="3911324" y="1703644"/>
        <a:ext cx="1462439" cy="908026"/>
      </dsp:txXfrm>
    </dsp:sp>
    <dsp:sp modelId="{7E99F9B8-D836-4CD7-8E90-545F293932DD}">
      <dsp:nvSpPr>
        <dsp:cNvPr id="0" name=""/>
        <dsp:cNvSpPr/>
      </dsp:nvSpPr>
      <dsp:spPr>
        <a:xfrm>
          <a:off x="5570785" y="1515062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78AF2-A65A-4289-A239-7056CE8FD580}">
      <dsp:nvSpPr>
        <dsp:cNvPr id="0" name=""/>
        <dsp:cNvSpPr/>
      </dsp:nvSpPr>
      <dsp:spPr>
        <a:xfrm>
          <a:off x="5739556" y="1675394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모듈 결합 및 전체 시스템 결합</a:t>
          </a:r>
          <a:endParaRPr lang="en-US" sz="1300" kern="1200"/>
        </a:p>
      </dsp:txBody>
      <dsp:txXfrm>
        <a:off x="5767806" y="1703644"/>
        <a:ext cx="1462439" cy="908026"/>
      </dsp:txXfrm>
    </dsp:sp>
    <dsp:sp modelId="{6065A00A-A6BB-4E2A-B66E-DB29593CA515}">
      <dsp:nvSpPr>
        <dsp:cNvPr id="0" name=""/>
        <dsp:cNvSpPr/>
      </dsp:nvSpPr>
      <dsp:spPr>
        <a:xfrm>
          <a:off x="7427267" y="1515062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00275-690B-4CE5-81DD-86AF0837C209}">
      <dsp:nvSpPr>
        <dsp:cNvPr id="0" name=""/>
        <dsp:cNvSpPr/>
      </dsp:nvSpPr>
      <dsp:spPr>
        <a:xfrm>
          <a:off x="7596038" y="1675394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시스템 단위 테스트</a:t>
          </a:r>
          <a:endParaRPr lang="en-US" sz="1300" kern="1200"/>
        </a:p>
      </dsp:txBody>
      <dsp:txXfrm>
        <a:off x="7624288" y="1703644"/>
        <a:ext cx="1462439" cy="908026"/>
      </dsp:txXfrm>
    </dsp:sp>
    <dsp:sp modelId="{5E58286E-5635-440F-835B-46CA4B867134}">
      <dsp:nvSpPr>
        <dsp:cNvPr id="0" name=""/>
        <dsp:cNvSpPr/>
      </dsp:nvSpPr>
      <dsp:spPr>
        <a:xfrm>
          <a:off x="9283749" y="1515062"/>
          <a:ext cx="1518939" cy="9645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0B46D-8B67-445E-9BA3-22C50DC5E523}">
      <dsp:nvSpPr>
        <dsp:cNvPr id="0" name=""/>
        <dsp:cNvSpPr/>
      </dsp:nvSpPr>
      <dsp:spPr>
        <a:xfrm>
          <a:off x="9452520" y="1675394"/>
          <a:ext cx="1518939" cy="96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/>
            <a:t>유지보수</a:t>
          </a:r>
          <a:endParaRPr lang="en-US" sz="1300" kern="1200"/>
        </a:p>
      </dsp:txBody>
      <dsp:txXfrm>
        <a:off x="9480770" y="1703644"/>
        <a:ext cx="1462439" cy="908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2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411BCA7-FCC2-49F6-B3BC-7E91227132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1779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7ECD762-C57C-4FAC-A738-B01D1135E9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73827" y="1866952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6FF32DB-A09F-4EFA-A16A-72DD10FB50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81779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575481F-82B8-4617-A189-8CEB2FA7D8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73827" y="3759299"/>
            <a:ext cx="1336394" cy="133493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45ED468A-5C1C-4CDE-945A-5A4B6E2C1B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3869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0366F2E-BA7C-4DE9-89F9-ACB130C279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892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3C5220F-343E-40E6-A4AD-FEA64BB8DF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476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5A30AEC-0F5D-4110-83FC-DE3A276EA2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4394" y="1684810"/>
            <a:ext cx="2127828" cy="2127828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15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F77C6C-1CD4-4D88-8EAD-05F7FCDABC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5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A02097-0A85-4898-BC69-B6707FBAD3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240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2B7247B-A2E1-416D-B2CF-A9A11BD400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16525" y="1773776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384708A-3AE4-4C63-96C8-463C0969C8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63601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FA21231-240E-4F0B-9F6F-43A2341E3D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8886" y="3791420"/>
            <a:ext cx="1829516" cy="182951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177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9F9EA13-AC1E-47AA-B037-77E9EE70B9D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39696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D340B6A-9ADA-4A7E-88C8-601643D8D45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48944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246950-8752-460D-8928-EF32D2F871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67006" y="1521403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28F1B5-C915-45BF-AE63-7E55E97629D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696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14E5562-8C43-48D7-813A-22E9EC7192D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348944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C0AD035-349F-4288-A902-9CF1AAA9173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67006" y="3896190"/>
            <a:ext cx="1494112" cy="1494112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8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4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73B75-9FB9-4B09-AAAA-D7EAE5D79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1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2A49E9F6-A8F6-449D-B8CB-29E4789FD5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7366" y="1601942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8E2FBE2-0C33-4718-A895-DFB097DF41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221102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36E8F6B-88CE-46CF-BA58-54C70D912D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13630" y="3210184"/>
            <a:ext cx="1361005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3D1BE97-7441-45F0-B376-DF72F70F91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10" y="321018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624ADF6-79CB-461F-90E0-E8C7E3C38D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1798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893DE71-6ED9-4319-968E-B507F993827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9307" y="1598754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D58DF93-5A80-4FA7-803F-286088356B0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16308" y="3206998"/>
            <a:ext cx="2962800" cy="136100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DCE2498-A336-4F3E-974F-0BEF1060EB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14480" y="1601942"/>
            <a:ext cx="1361005" cy="29692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45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840CE84-1EF6-471C-9EF0-977146505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910" y="1598754"/>
            <a:ext cx="10973196" cy="2972435"/>
          </a:xfrm>
          <a:custGeom>
            <a:avLst/>
            <a:gdLst>
              <a:gd name="connsiteX0" fmla="*/ 9612191 w 10973196"/>
              <a:gd name="connsiteY0" fmla="*/ 1611430 h 2972435"/>
              <a:gd name="connsiteX1" fmla="*/ 10973196 w 10973196"/>
              <a:gd name="connsiteY1" fmla="*/ 1611430 h 2972435"/>
              <a:gd name="connsiteX2" fmla="*/ 10973196 w 10973196"/>
              <a:gd name="connsiteY2" fmla="*/ 2972435 h 2972435"/>
              <a:gd name="connsiteX3" fmla="*/ 9612191 w 10973196"/>
              <a:gd name="connsiteY3" fmla="*/ 2972435 h 2972435"/>
              <a:gd name="connsiteX4" fmla="*/ 3204720 w 10973196"/>
              <a:gd name="connsiteY4" fmla="*/ 1611430 h 2972435"/>
              <a:gd name="connsiteX5" fmla="*/ 4565724 w 10973196"/>
              <a:gd name="connsiteY5" fmla="*/ 1611430 h 2972435"/>
              <a:gd name="connsiteX6" fmla="*/ 4565724 w 10973196"/>
              <a:gd name="connsiteY6" fmla="*/ 2972435 h 2972435"/>
              <a:gd name="connsiteX7" fmla="*/ 3204720 w 10973196"/>
              <a:gd name="connsiteY7" fmla="*/ 2972435 h 2972435"/>
              <a:gd name="connsiteX8" fmla="*/ 0 w 10973196"/>
              <a:gd name="connsiteY8" fmla="*/ 1611430 h 2972435"/>
              <a:gd name="connsiteX9" fmla="*/ 2962800 w 10973196"/>
              <a:gd name="connsiteY9" fmla="*/ 1611430 h 2972435"/>
              <a:gd name="connsiteX10" fmla="*/ 2962800 w 10973196"/>
              <a:gd name="connsiteY10" fmla="*/ 2972435 h 2972435"/>
              <a:gd name="connsiteX11" fmla="*/ 0 w 10973196"/>
              <a:gd name="connsiteY11" fmla="*/ 2972435 h 2972435"/>
              <a:gd name="connsiteX12" fmla="*/ 6407397 w 10973196"/>
              <a:gd name="connsiteY12" fmla="*/ 1608244 h 2972435"/>
              <a:gd name="connsiteX13" fmla="*/ 9370197 w 10973196"/>
              <a:gd name="connsiteY13" fmla="*/ 1608244 h 2972435"/>
              <a:gd name="connsiteX14" fmla="*/ 9370197 w 10973196"/>
              <a:gd name="connsiteY14" fmla="*/ 2969249 h 2972435"/>
              <a:gd name="connsiteX15" fmla="*/ 6407397 w 10973196"/>
              <a:gd name="connsiteY15" fmla="*/ 2969249 h 2972435"/>
              <a:gd name="connsiteX16" fmla="*/ 6408455 w 10973196"/>
              <a:gd name="connsiteY16" fmla="*/ 3188 h 2972435"/>
              <a:gd name="connsiteX17" fmla="*/ 7769460 w 10973196"/>
              <a:gd name="connsiteY17" fmla="*/ 3188 h 2972435"/>
              <a:gd name="connsiteX18" fmla="*/ 7769460 w 10973196"/>
              <a:gd name="connsiteY18" fmla="*/ 1364193 h 2972435"/>
              <a:gd name="connsiteX19" fmla="*/ 6408455 w 10973196"/>
              <a:gd name="connsiteY19" fmla="*/ 1364193 h 2972435"/>
              <a:gd name="connsiteX20" fmla="*/ 4805569 w 10973196"/>
              <a:gd name="connsiteY20" fmla="*/ 3188 h 2972435"/>
              <a:gd name="connsiteX21" fmla="*/ 6166574 w 10973196"/>
              <a:gd name="connsiteY21" fmla="*/ 3188 h 2972435"/>
              <a:gd name="connsiteX22" fmla="*/ 6166574 w 10973196"/>
              <a:gd name="connsiteY22" fmla="*/ 2972435 h 2972435"/>
              <a:gd name="connsiteX23" fmla="*/ 4805569 w 10973196"/>
              <a:gd name="connsiteY23" fmla="*/ 2972435 h 2972435"/>
              <a:gd name="connsiteX24" fmla="*/ 1 w 10973196"/>
              <a:gd name="connsiteY24" fmla="*/ 3188 h 2972435"/>
              <a:gd name="connsiteX25" fmla="*/ 1361006 w 10973196"/>
              <a:gd name="connsiteY25" fmla="*/ 3188 h 2972435"/>
              <a:gd name="connsiteX26" fmla="*/ 1361006 w 10973196"/>
              <a:gd name="connsiteY26" fmla="*/ 1364193 h 2972435"/>
              <a:gd name="connsiteX27" fmla="*/ 1 w 10973196"/>
              <a:gd name="connsiteY27" fmla="*/ 1364193 h 2972435"/>
              <a:gd name="connsiteX28" fmla="*/ 8010396 w 10973196"/>
              <a:gd name="connsiteY28" fmla="*/ 0 h 2972435"/>
              <a:gd name="connsiteX29" fmla="*/ 10973196 w 10973196"/>
              <a:gd name="connsiteY29" fmla="*/ 0 h 2972435"/>
              <a:gd name="connsiteX30" fmla="*/ 10973196 w 10973196"/>
              <a:gd name="connsiteY30" fmla="*/ 1361005 h 2972435"/>
              <a:gd name="connsiteX31" fmla="*/ 8010396 w 10973196"/>
              <a:gd name="connsiteY31" fmla="*/ 1361005 h 2972435"/>
              <a:gd name="connsiteX32" fmla="*/ 1602887 w 10973196"/>
              <a:gd name="connsiteY32" fmla="*/ 0 h 2972435"/>
              <a:gd name="connsiteX33" fmla="*/ 4565687 w 10973196"/>
              <a:gd name="connsiteY33" fmla="*/ 0 h 2972435"/>
              <a:gd name="connsiteX34" fmla="*/ 4565687 w 10973196"/>
              <a:gd name="connsiteY34" fmla="*/ 1361005 h 2972435"/>
              <a:gd name="connsiteX35" fmla="*/ 1602887 w 10973196"/>
              <a:gd name="connsiteY35" fmla="*/ 1361005 h 297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73196" h="2972435">
                <a:moveTo>
                  <a:pt x="9612191" y="1611430"/>
                </a:moveTo>
                <a:lnTo>
                  <a:pt x="10973196" y="1611430"/>
                </a:lnTo>
                <a:lnTo>
                  <a:pt x="10973196" y="2972435"/>
                </a:lnTo>
                <a:lnTo>
                  <a:pt x="9612191" y="2972435"/>
                </a:lnTo>
                <a:close/>
                <a:moveTo>
                  <a:pt x="3204720" y="1611430"/>
                </a:moveTo>
                <a:lnTo>
                  <a:pt x="4565724" y="1611430"/>
                </a:lnTo>
                <a:lnTo>
                  <a:pt x="4565724" y="2972435"/>
                </a:lnTo>
                <a:lnTo>
                  <a:pt x="3204720" y="2972435"/>
                </a:lnTo>
                <a:close/>
                <a:moveTo>
                  <a:pt x="0" y="1611430"/>
                </a:moveTo>
                <a:lnTo>
                  <a:pt x="2962800" y="1611430"/>
                </a:lnTo>
                <a:lnTo>
                  <a:pt x="2962800" y="2972435"/>
                </a:lnTo>
                <a:lnTo>
                  <a:pt x="0" y="2972435"/>
                </a:lnTo>
                <a:close/>
                <a:moveTo>
                  <a:pt x="6407397" y="1608244"/>
                </a:moveTo>
                <a:lnTo>
                  <a:pt x="9370197" y="1608244"/>
                </a:lnTo>
                <a:lnTo>
                  <a:pt x="9370197" y="2969249"/>
                </a:lnTo>
                <a:lnTo>
                  <a:pt x="6407397" y="2969249"/>
                </a:lnTo>
                <a:close/>
                <a:moveTo>
                  <a:pt x="6408455" y="3188"/>
                </a:moveTo>
                <a:lnTo>
                  <a:pt x="7769460" y="3188"/>
                </a:lnTo>
                <a:lnTo>
                  <a:pt x="7769460" y="1364193"/>
                </a:lnTo>
                <a:lnTo>
                  <a:pt x="6408455" y="1364193"/>
                </a:lnTo>
                <a:close/>
                <a:moveTo>
                  <a:pt x="4805569" y="3188"/>
                </a:moveTo>
                <a:lnTo>
                  <a:pt x="6166574" y="3188"/>
                </a:lnTo>
                <a:lnTo>
                  <a:pt x="6166574" y="2972435"/>
                </a:lnTo>
                <a:lnTo>
                  <a:pt x="4805569" y="2972435"/>
                </a:lnTo>
                <a:close/>
                <a:moveTo>
                  <a:pt x="1" y="3188"/>
                </a:moveTo>
                <a:lnTo>
                  <a:pt x="1361006" y="3188"/>
                </a:lnTo>
                <a:lnTo>
                  <a:pt x="1361006" y="1364193"/>
                </a:lnTo>
                <a:lnTo>
                  <a:pt x="1" y="1364193"/>
                </a:lnTo>
                <a:close/>
                <a:moveTo>
                  <a:pt x="8010396" y="0"/>
                </a:moveTo>
                <a:lnTo>
                  <a:pt x="10973196" y="0"/>
                </a:lnTo>
                <a:lnTo>
                  <a:pt x="10973196" y="1361005"/>
                </a:lnTo>
                <a:lnTo>
                  <a:pt x="8010396" y="1361005"/>
                </a:lnTo>
                <a:close/>
                <a:moveTo>
                  <a:pt x="1602887" y="0"/>
                </a:moveTo>
                <a:lnTo>
                  <a:pt x="4565687" y="0"/>
                </a:lnTo>
                <a:lnTo>
                  <a:pt x="4565687" y="1361005"/>
                </a:lnTo>
                <a:lnTo>
                  <a:pt x="1602887" y="13610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73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513982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31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1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8258630-745C-4DAF-B9D9-65090959DD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14360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FC8C1E9-20AF-47FD-BDBF-5C5441F883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71745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F33FEDF-B8B0-4388-BA09-B0CB583664E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682718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A2CB93-587B-4C1B-8BE9-AC2D185EAB4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270752" y="2047670"/>
            <a:ext cx="1965266" cy="3459895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AC5AC2C-182C-4368-AC70-F5377407C3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54724" y="2276987"/>
            <a:ext cx="1754557" cy="3061024"/>
          </a:xfrm>
          <a:prstGeom prst="rect">
            <a:avLst/>
          </a:prstGeom>
          <a:ln w="50800">
            <a:noFill/>
          </a:ln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845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7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28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9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75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62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23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33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28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117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5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59ABE9B-A895-49DA-BCA1-BC0E7715DB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96097" y="2653052"/>
            <a:ext cx="1636532" cy="2040397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48FB9B92-64E1-47F6-A07B-DF7E96FB0F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57449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98FF16D-471F-4F24-BD08-E87F2E78E0A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5848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08C03F9-BBD0-4488-BC03-EFA6978AA06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86871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36F003D-12B1-4E24-9082-C4C72CB88A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852994" y="2791084"/>
            <a:ext cx="1412675" cy="1765605"/>
          </a:xfrm>
          <a:prstGeom prst="round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99137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10852036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4EA213-A437-46B1-8D86-E063559BEF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0175" y="1812072"/>
            <a:ext cx="1771650" cy="177165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13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115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29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00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9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40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246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636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16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A92DA20C-C6C8-423D-979F-075301B7EEC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40117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3D8E2213-7C3E-40E5-AB56-872442DEEB6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891005" y="2039150"/>
            <a:ext cx="3560878" cy="2223982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7A650009-7A1B-47EE-82D0-7680012E76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854714" y="1740805"/>
            <a:ext cx="4465824" cy="2789174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470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19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894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218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73AD76-2E22-4012-A273-380BB46F601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534" y="1481984"/>
            <a:ext cx="5198056" cy="239126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91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882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</p:spTree>
    <p:extLst>
      <p:ext uri="{BB962C8B-B14F-4D97-AF65-F5344CB8AC3E}">
        <p14:creationId xmlns:p14="http://schemas.microsoft.com/office/powerpoint/2010/main" val="23970924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BEA64B-DF77-4367-B86B-F98960E71A1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33719" y="1075015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4E4F114-2799-4BEB-9B7A-C916C3AC03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3825" y="3986513"/>
            <a:ext cx="4874458" cy="649901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9480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197E06-A177-446D-AA13-CE7B4EB4B8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1711" y="1256466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9F6E34-9EB2-4AE6-B278-795312FC28F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969799" y="2415487"/>
            <a:ext cx="1781734" cy="3163610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883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85171CE-8DD2-483A-A4B3-CE421F0E39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1" y="898988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CAB5A58-16E7-4059-8C12-7DE8D7C70F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91807" y="1862191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C1FAFC6-D6E4-4F07-B207-5075C8D403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70539" y="2825394"/>
            <a:ext cx="3528402" cy="3133618"/>
          </a:xfrm>
          <a:prstGeom prst="parallelogram">
            <a:avLst>
              <a:gd name="adj" fmla="val 38443"/>
            </a:avLst>
          </a:prstGeom>
        </p:spPr>
        <p:txBody>
          <a:bodyPr>
            <a:norm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170414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935823C-FF05-4618-B8E6-A5237925F2E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87098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B7D490-2E33-4F19-874A-DCD7B8B948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80176" y="3427516"/>
            <a:ext cx="3509816" cy="3430484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D6A48890-5452-42D5-93B2-CB1D057E0E1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204840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D616F65C-FDED-44E6-B091-86687F43A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716196" y="3748753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C266B2B8-848B-4C35-AD6D-C61FB2D6B0C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64372" y="2999358"/>
            <a:ext cx="2254445" cy="4002945"/>
          </a:xfrm>
          <a:custGeom>
            <a:avLst/>
            <a:gdLst>
              <a:gd name="connsiteX0" fmla="*/ 0 w 2254445"/>
              <a:gd name="connsiteY0" fmla="*/ 0 h 4002945"/>
              <a:gd name="connsiteX1" fmla="*/ 2254445 w 2254445"/>
              <a:gd name="connsiteY1" fmla="*/ 0 h 4002945"/>
              <a:gd name="connsiteX2" fmla="*/ 2254445 w 2254445"/>
              <a:gd name="connsiteY2" fmla="*/ 4002945 h 4002945"/>
              <a:gd name="connsiteX3" fmla="*/ 0 w 2254445"/>
              <a:gd name="connsiteY3" fmla="*/ 4002945 h 400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4445" h="4002945">
                <a:moveTo>
                  <a:pt x="0" y="0"/>
                </a:moveTo>
                <a:lnTo>
                  <a:pt x="2254445" y="0"/>
                </a:lnTo>
                <a:lnTo>
                  <a:pt x="2254445" y="4002945"/>
                </a:lnTo>
                <a:lnTo>
                  <a:pt x="0" y="400294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 b="0" i="0"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55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BCBF080-5732-4A19-BEF8-6301B16DCC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46261" y="0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C0DD1C-6321-4E81-87A3-1E10A74FB10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62472" y="3105725"/>
            <a:ext cx="2724727" cy="3752273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64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6E01ED-21C4-4762-B580-7195B0CF73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1905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46379E3D-7E2D-40A3-85D2-C58CFE4E43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9611" y="35352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CEF89640-1C54-494F-938F-D56B632F94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91905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91FFF00-5E51-4EB8-A0D7-FAF063F9D0C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611" y="997538"/>
            <a:ext cx="2331026" cy="2331026"/>
          </a:xfrm>
          <a:custGeom>
            <a:avLst/>
            <a:gdLst>
              <a:gd name="connsiteX0" fmla="*/ 1032147 w 2064294"/>
              <a:gd name="connsiteY0" fmla="*/ 0 h 2064294"/>
              <a:gd name="connsiteX1" fmla="*/ 2064294 w 2064294"/>
              <a:gd name="connsiteY1" fmla="*/ 1032147 h 2064294"/>
              <a:gd name="connsiteX2" fmla="*/ 1032147 w 2064294"/>
              <a:gd name="connsiteY2" fmla="*/ 2064294 h 2064294"/>
              <a:gd name="connsiteX3" fmla="*/ 0 w 2064294"/>
              <a:gd name="connsiteY3" fmla="*/ 1032147 h 2064294"/>
              <a:gd name="connsiteX4" fmla="*/ 1032147 w 2064294"/>
              <a:gd name="connsiteY4" fmla="*/ 0 h 206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4294" h="2064294">
                <a:moveTo>
                  <a:pt x="1032147" y="0"/>
                </a:moveTo>
                <a:cubicBezTo>
                  <a:pt x="1602186" y="0"/>
                  <a:pt x="2064294" y="462108"/>
                  <a:pt x="2064294" y="1032147"/>
                </a:cubicBezTo>
                <a:cubicBezTo>
                  <a:pt x="2064294" y="1602186"/>
                  <a:pt x="1602186" y="2064294"/>
                  <a:pt x="1032147" y="2064294"/>
                </a:cubicBezTo>
                <a:cubicBezTo>
                  <a:pt x="462108" y="2064294"/>
                  <a:pt x="0" y="1602186"/>
                  <a:pt x="0" y="1032147"/>
                </a:cubicBezTo>
                <a:cubicBezTo>
                  <a:pt x="0" y="462108"/>
                  <a:pt x="462108" y="0"/>
                  <a:pt x="10321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5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03435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56F4E96F-A292-47A0-84F3-41057C72C22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819415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3D85B5F-6AD3-4730-81CD-41344EAB13E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7862" y="1125958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36B57733-EC4D-41D4-A4E6-656ED543EBB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47922" y="-1413227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0DE1DB7-3575-4A0C-AF98-F80B24D80B3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347922" y="3641709"/>
            <a:ext cx="4626838" cy="4629518"/>
          </a:xfrm>
          <a:prstGeom prst="diamond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4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5DC7EA-252D-4C0C-8609-F87D5011CE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8568" y="0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DFC2EAE-8775-4EFF-898C-F4704F880F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58568" y="2311154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7FB691-4D39-478E-9592-3CFE0DB6730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58568" y="4622312"/>
            <a:ext cx="7433432" cy="2235688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293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2CF2AA-34FA-48D9-B650-0ACDEF310C2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9780" y="1429385"/>
            <a:ext cx="3386213" cy="4555416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35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91EF937-72C9-44FA-A7AE-223ECBF143B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1531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72FB2A-3C02-4858-A97B-3518908BB9B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6624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7F50742-E545-448D-A10E-4A68071A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816183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A3C95E8-2A05-40AD-AF3B-DC379BF7C4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69430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F878B9B-BFA5-41D3-9E22-6A155A30DAD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425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691CC54A-4AA9-4D68-A25D-73B26405A91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5179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BF17874-32C9-488E-95CE-0BB24BDEFC4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45120" y="3835714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74AAA50-23AD-45C3-8A80-A2CCB436FD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65372" y="1808076"/>
            <a:ext cx="1682496" cy="168249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271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627182C-9D0B-410F-9F3E-FFA7FF2898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02129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76A97D-1E85-4BF0-AD27-FE9D67E320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1333" y="1647460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93035D-1588-48A2-A9FA-8C22F3795C1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2129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FE19FC-015A-4AA2-BCC7-DE6DB5B80E5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1333" y="3971365"/>
            <a:ext cx="1646097" cy="1646097"/>
          </a:xfrm>
          <a:custGeom>
            <a:avLst/>
            <a:gdLst>
              <a:gd name="connsiteX0" fmla="*/ 0 w 1646097"/>
              <a:gd name="connsiteY0" fmla="*/ 0 h 1646097"/>
              <a:gd name="connsiteX1" fmla="*/ 1646097 w 1646097"/>
              <a:gd name="connsiteY1" fmla="*/ 0 h 1646097"/>
              <a:gd name="connsiteX2" fmla="*/ 1646097 w 1646097"/>
              <a:gd name="connsiteY2" fmla="*/ 1646097 h 1646097"/>
              <a:gd name="connsiteX3" fmla="*/ 0 w 1646097"/>
              <a:gd name="connsiteY3" fmla="*/ 1646097 h 1646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6097" h="1646097">
                <a:moveTo>
                  <a:pt x="0" y="0"/>
                </a:moveTo>
                <a:lnTo>
                  <a:pt x="1646097" y="0"/>
                </a:lnTo>
                <a:lnTo>
                  <a:pt x="1646097" y="1646097"/>
                </a:lnTo>
                <a:lnTo>
                  <a:pt x="0" y="164609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D4AB31-D850-4CE4-8C35-2B6AD8D0F060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30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4">
            <a:extLst>
              <a:ext uri="{FF2B5EF4-FFF2-40B4-BE49-F238E27FC236}">
                <a16:creationId xmlns:a16="http://schemas.microsoft.com/office/drawing/2014/main" id="{7BAE8305-3CA0-4E72-A2B0-D5C6A34C8B3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47803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87F37F1C-086D-454A-8E7E-BEEB515B358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1354" y="2007546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69A69662-5465-44DE-A6B8-AC82141E0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24">
            <a:extLst>
              <a:ext uri="{FF2B5EF4-FFF2-40B4-BE49-F238E27FC236}">
                <a16:creationId xmlns:a16="http://schemas.microsoft.com/office/drawing/2014/main" id="{6B8942C5-5A95-472B-9D9D-22AD12D70A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1354" y="-535841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24">
            <a:extLst>
              <a:ext uri="{FF2B5EF4-FFF2-40B4-BE49-F238E27FC236}">
                <a16:creationId xmlns:a16="http://schemas.microsoft.com/office/drawing/2014/main" id="{4D60BC0E-012B-4569-A765-BAD6FC32A0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7803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24">
            <a:extLst>
              <a:ext uri="{FF2B5EF4-FFF2-40B4-BE49-F238E27FC236}">
                <a16:creationId xmlns:a16="http://schemas.microsoft.com/office/drawing/2014/main" id="{D489F4EE-77DA-4EAC-A0B4-BB5F9F582D9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31354" y="4562075"/>
            <a:ext cx="2689198" cy="2826000"/>
          </a:xfrm>
          <a:custGeom>
            <a:avLst/>
            <a:gdLst>
              <a:gd name="connsiteX0" fmla="*/ 2832096 w 2832096"/>
              <a:gd name="connsiteY0" fmla="*/ 0 h 2969110"/>
              <a:gd name="connsiteX1" fmla="*/ 2832096 w 2832096"/>
              <a:gd name="connsiteY1" fmla="*/ 2489466 h 2969110"/>
              <a:gd name="connsiteX2" fmla="*/ 0 w 2832096"/>
              <a:gd name="connsiteY2" fmla="*/ 2969110 h 2969110"/>
              <a:gd name="connsiteX3" fmla="*/ 0 w 2832096"/>
              <a:gd name="connsiteY3" fmla="*/ 479644 h 296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2096" h="2969110">
                <a:moveTo>
                  <a:pt x="2832096" y="0"/>
                </a:moveTo>
                <a:lnTo>
                  <a:pt x="2832096" y="2489466"/>
                </a:lnTo>
                <a:lnTo>
                  <a:pt x="0" y="2969110"/>
                </a:lnTo>
                <a:lnTo>
                  <a:pt x="0" y="4796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1333337-6732-49A9-9D10-7303F9216E44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4258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47CAD1-6C0B-425F-A749-1EDB85ACE19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547803" y="-535841"/>
            <a:ext cx="5572749" cy="7923916"/>
          </a:xfrm>
          <a:custGeom>
            <a:avLst/>
            <a:gdLst>
              <a:gd name="connsiteX0" fmla="*/ 5572749 w 5572749"/>
              <a:gd name="connsiteY0" fmla="*/ 5097916 h 7923916"/>
              <a:gd name="connsiteX1" fmla="*/ 5572749 w 5572749"/>
              <a:gd name="connsiteY1" fmla="*/ 7467391 h 7923916"/>
              <a:gd name="connsiteX2" fmla="*/ 2883551 w 5572749"/>
              <a:gd name="connsiteY2" fmla="*/ 7923916 h 7923916"/>
              <a:gd name="connsiteX3" fmla="*/ 2883551 w 5572749"/>
              <a:gd name="connsiteY3" fmla="*/ 5554442 h 7923916"/>
              <a:gd name="connsiteX4" fmla="*/ 2689198 w 5572749"/>
              <a:gd name="connsiteY4" fmla="*/ 5097916 h 7923916"/>
              <a:gd name="connsiteX5" fmla="*/ 2689198 w 5572749"/>
              <a:gd name="connsiteY5" fmla="*/ 7467391 h 7923916"/>
              <a:gd name="connsiteX6" fmla="*/ 0 w 5572749"/>
              <a:gd name="connsiteY6" fmla="*/ 7923916 h 7923916"/>
              <a:gd name="connsiteX7" fmla="*/ 0 w 5572749"/>
              <a:gd name="connsiteY7" fmla="*/ 5554442 h 7923916"/>
              <a:gd name="connsiteX8" fmla="*/ 2689198 w 5572749"/>
              <a:gd name="connsiteY8" fmla="*/ 2543388 h 7923916"/>
              <a:gd name="connsiteX9" fmla="*/ 2689198 w 5572749"/>
              <a:gd name="connsiteY9" fmla="*/ 4912862 h 7923916"/>
              <a:gd name="connsiteX10" fmla="*/ 0 w 5572749"/>
              <a:gd name="connsiteY10" fmla="*/ 5369387 h 7923916"/>
              <a:gd name="connsiteX11" fmla="*/ 0 w 5572749"/>
              <a:gd name="connsiteY11" fmla="*/ 2999913 h 7923916"/>
              <a:gd name="connsiteX12" fmla="*/ 5572749 w 5572749"/>
              <a:gd name="connsiteY12" fmla="*/ 2543387 h 7923916"/>
              <a:gd name="connsiteX13" fmla="*/ 5572749 w 5572749"/>
              <a:gd name="connsiteY13" fmla="*/ 4912862 h 7923916"/>
              <a:gd name="connsiteX14" fmla="*/ 2883551 w 5572749"/>
              <a:gd name="connsiteY14" fmla="*/ 5369387 h 7923916"/>
              <a:gd name="connsiteX15" fmla="*/ 2883551 w 5572749"/>
              <a:gd name="connsiteY15" fmla="*/ 2999913 h 7923916"/>
              <a:gd name="connsiteX16" fmla="*/ 2689198 w 5572749"/>
              <a:gd name="connsiteY16" fmla="*/ 1 h 7923916"/>
              <a:gd name="connsiteX17" fmla="*/ 2689198 w 5572749"/>
              <a:gd name="connsiteY17" fmla="*/ 2369475 h 7923916"/>
              <a:gd name="connsiteX18" fmla="*/ 0 w 5572749"/>
              <a:gd name="connsiteY18" fmla="*/ 2826000 h 7923916"/>
              <a:gd name="connsiteX19" fmla="*/ 0 w 5572749"/>
              <a:gd name="connsiteY19" fmla="*/ 456526 h 7923916"/>
              <a:gd name="connsiteX20" fmla="*/ 5572749 w 5572749"/>
              <a:gd name="connsiteY20" fmla="*/ 0 h 7923916"/>
              <a:gd name="connsiteX21" fmla="*/ 5572749 w 5572749"/>
              <a:gd name="connsiteY21" fmla="*/ 2369475 h 7923916"/>
              <a:gd name="connsiteX22" fmla="*/ 2883551 w 5572749"/>
              <a:gd name="connsiteY22" fmla="*/ 2826000 h 7923916"/>
              <a:gd name="connsiteX23" fmla="*/ 2883551 w 5572749"/>
              <a:gd name="connsiteY23" fmla="*/ 456526 h 792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572749" h="7923916">
                <a:moveTo>
                  <a:pt x="5572749" y="5097916"/>
                </a:moveTo>
                <a:lnTo>
                  <a:pt x="5572749" y="7467391"/>
                </a:lnTo>
                <a:lnTo>
                  <a:pt x="2883551" y="7923916"/>
                </a:lnTo>
                <a:lnTo>
                  <a:pt x="2883551" y="5554442"/>
                </a:lnTo>
                <a:close/>
                <a:moveTo>
                  <a:pt x="2689198" y="5097916"/>
                </a:moveTo>
                <a:lnTo>
                  <a:pt x="2689198" y="7467391"/>
                </a:lnTo>
                <a:lnTo>
                  <a:pt x="0" y="7923916"/>
                </a:lnTo>
                <a:lnTo>
                  <a:pt x="0" y="5554442"/>
                </a:lnTo>
                <a:close/>
                <a:moveTo>
                  <a:pt x="2689198" y="2543388"/>
                </a:moveTo>
                <a:lnTo>
                  <a:pt x="2689198" y="4912862"/>
                </a:lnTo>
                <a:lnTo>
                  <a:pt x="0" y="5369387"/>
                </a:lnTo>
                <a:lnTo>
                  <a:pt x="0" y="2999913"/>
                </a:lnTo>
                <a:close/>
                <a:moveTo>
                  <a:pt x="5572749" y="2543387"/>
                </a:moveTo>
                <a:lnTo>
                  <a:pt x="5572749" y="4912862"/>
                </a:lnTo>
                <a:lnTo>
                  <a:pt x="2883551" y="5369387"/>
                </a:lnTo>
                <a:lnTo>
                  <a:pt x="2883551" y="2999913"/>
                </a:lnTo>
                <a:close/>
                <a:moveTo>
                  <a:pt x="2689198" y="1"/>
                </a:moveTo>
                <a:lnTo>
                  <a:pt x="2689198" y="2369475"/>
                </a:lnTo>
                <a:lnTo>
                  <a:pt x="0" y="2826000"/>
                </a:lnTo>
                <a:lnTo>
                  <a:pt x="0" y="456526"/>
                </a:lnTo>
                <a:close/>
                <a:moveTo>
                  <a:pt x="5572749" y="0"/>
                </a:moveTo>
                <a:lnTo>
                  <a:pt x="5572749" y="2369475"/>
                </a:lnTo>
                <a:lnTo>
                  <a:pt x="2883551" y="2826000"/>
                </a:lnTo>
                <a:lnTo>
                  <a:pt x="2883551" y="45652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D12857A-FA01-4F15-BFC4-268862B00096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63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0ADC736-6EBA-4BC6-A413-FB925E4836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269A5B-8E7A-47B2-B4CE-B440D54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5F53574-1B21-4488-86E6-CA7AA06E7B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107" y="1428720"/>
            <a:ext cx="4445498" cy="4458754"/>
          </a:xfrm>
          <a:custGeom>
            <a:avLst/>
            <a:gdLst>
              <a:gd name="connsiteX0" fmla="*/ 0 w 4445498"/>
              <a:gd name="connsiteY0" fmla="*/ 2694085 h 4458754"/>
              <a:gd name="connsiteX1" fmla="*/ 2348671 w 4445498"/>
              <a:gd name="connsiteY1" fmla="*/ 2694085 h 4458754"/>
              <a:gd name="connsiteX2" fmla="*/ 2348671 w 4445498"/>
              <a:gd name="connsiteY2" fmla="*/ 4458754 h 4458754"/>
              <a:gd name="connsiteX3" fmla="*/ 0 w 4445498"/>
              <a:gd name="connsiteY3" fmla="*/ 4458754 h 4458754"/>
              <a:gd name="connsiteX4" fmla="*/ 2683996 w 4445498"/>
              <a:gd name="connsiteY4" fmla="*/ 2106919 h 4458754"/>
              <a:gd name="connsiteX5" fmla="*/ 3858332 w 4445498"/>
              <a:gd name="connsiteY5" fmla="*/ 2106919 h 4458754"/>
              <a:gd name="connsiteX6" fmla="*/ 3858332 w 4445498"/>
              <a:gd name="connsiteY6" fmla="*/ 3281255 h 4458754"/>
              <a:gd name="connsiteX7" fmla="*/ 2683996 w 4445498"/>
              <a:gd name="connsiteY7" fmla="*/ 3281255 h 4458754"/>
              <a:gd name="connsiteX8" fmla="*/ 2683996 w 4445498"/>
              <a:gd name="connsiteY8" fmla="*/ 1 h 4458754"/>
              <a:gd name="connsiteX9" fmla="*/ 4445498 w 4445498"/>
              <a:gd name="connsiteY9" fmla="*/ 1 h 4458754"/>
              <a:gd name="connsiteX10" fmla="*/ 4445498 w 4445498"/>
              <a:gd name="connsiteY10" fmla="*/ 1761503 h 4458754"/>
              <a:gd name="connsiteX11" fmla="*/ 2683996 w 4445498"/>
              <a:gd name="connsiteY11" fmla="*/ 1761503 h 4458754"/>
              <a:gd name="connsiteX12" fmla="*/ 587171 w 4445498"/>
              <a:gd name="connsiteY12" fmla="*/ 0 h 4458754"/>
              <a:gd name="connsiteX13" fmla="*/ 2348673 w 4445498"/>
              <a:gd name="connsiteY13" fmla="*/ 0 h 4458754"/>
              <a:gd name="connsiteX14" fmla="*/ 2348673 w 4445498"/>
              <a:gd name="connsiteY14" fmla="*/ 2348669 h 4458754"/>
              <a:gd name="connsiteX15" fmla="*/ 587171 w 4445498"/>
              <a:gd name="connsiteY15" fmla="*/ 2348669 h 445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5498" h="4458754">
                <a:moveTo>
                  <a:pt x="0" y="2694085"/>
                </a:moveTo>
                <a:lnTo>
                  <a:pt x="2348671" y="2694085"/>
                </a:lnTo>
                <a:lnTo>
                  <a:pt x="2348671" y="4458754"/>
                </a:lnTo>
                <a:lnTo>
                  <a:pt x="0" y="4458754"/>
                </a:lnTo>
                <a:close/>
                <a:moveTo>
                  <a:pt x="2683996" y="2106919"/>
                </a:moveTo>
                <a:lnTo>
                  <a:pt x="3858332" y="2106919"/>
                </a:lnTo>
                <a:lnTo>
                  <a:pt x="3858332" y="3281255"/>
                </a:lnTo>
                <a:lnTo>
                  <a:pt x="2683996" y="3281255"/>
                </a:lnTo>
                <a:close/>
                <a:moveTo>
                  <a:pt x="2683996" y="1"/>
                </a:moveTo>
                <a:lnTo>
                  <a:pt x="4445498" y="1"/>
                </a:lnTo>
                <a:lnTo>
                  <a:pt x="4445498" y="1761503"/>
                </a:lnTo>
                <a:lnTo>
                  <a:pt x="2683996" y="1761503"/>
                </a:lnTo>
                <a:close/>
                <a:moveTo>
                  <a:pt x="587171" y="0"/>
                </a:moveTo>
                <a:lnTo>
                  <a:pt x="2348673" y="0"/>
                </a:lnTo>
                <a:lnTo>
                  <a:pt x="2348673" y="2348669"/>
                </a:lnTo>
                <a:lnTo>
                  <a:pt x="587171" y="234866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8246E7-1DC9-4B97-836F-56DBE03582DE}"/>
              </a:ext>
            </a:extLst>
          </p:cNvPr>
          <p:cNvSpPr txBox="1">
            <a:spLocks/>
          </p:cNvSpPr>
          <p:nvPr userDrawn="1"/>
        </p:nvSpPr>
        <p:spPr>
          <a:xfrm>
            <a:off x="9871788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41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9DB9F7B-0C0D-4574-91E1-0BB0E49C4A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2603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ED3104-2AB9-42AD-95FC-2D51190B41B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587890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CD642A-D413-44FA-92CB-475D45D673E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683869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8F1BD4D-3960-4926-9512-601B22F168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99156" y="2595338"/>
            <a:ext cx="1920240" cy="1920240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62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F503AE-ED97-4F27-8AEF-FD83A43E817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704862" y="1651598"/>
            <a:ext cx="2782276" cy="2782276"/>
          </a:xfrm>
          <a:custGeom>
            <a:avLst/>
            <a:gdLst>
              <a:gd name="connsiteX0" fmla="*/ 841248 w 1682496"/>
              <a:gd name="connsiteY0" fmla="*/ 0 h 1682496"/>
              <a:gd name="connsiteX1" fmla="*/ 1682496 w 1682496"/>
              <a:gd name="connsiteY1" fmla="*/ 841248 h 1682496"/>
              <a:gd name="connsiteX2" fmla="*/ 841248 w 1682496"/>
              <a:gd name="connsiteY2" fmla="*/ 1682496 h 1682496"/>
              <a:gd name="connsiteX3" fmla="*/ 0 w 1682496"/>
              <a:gd name="connsiteY3" fmla="*/ 841248 h 1682496"/>
              <a:gd name="connsiteX4" fmla="*/ 841248 w 1682496"/>
              <a:gd name="connsiteY4" fmla="*/ 0 h 168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682496">
                <a:moveTo>
                  <a:pt x="841248" y="0"/>
                </a:moveTo>
                <a:cubicBezTo>
                  <a:pt x="1305856" y="0"/>
                  <a:pt x="1682496" y="376640"/>
                  <a:pt x="1682496" y="841248"/>
                </a:cubicBezTo>
                <a:cubicBezTo>
                  <a:pt x="1682496" y="1305856"/>
                  <a:pt x="1305856" y="1682496"/>
                  <a:pt x="841248" y="1682496"/>
                </a:cubicBezTo>
                <a:cubicBezTo>
                  <a:pt x="376640" y="1682496"/>
                  <a:pt x="0" y="1305856"/>
                  <a:pt x="0" y="841248"/>
                </a:cubicBezTo>
                <a:cubicBezTo>
                  <a:pt x="0" y="376640"/>
                  <a:pt x="376640" y="0"/>
                  <a:pt x="84124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59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BCBED6E-D8A2-475F-8411-9F8137B1B5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5588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D4EFF58-431A-4FE4-A38A-F32F81017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1916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5C33B18-F7A0-40DB-9DBD-56E90C6F70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7142" y="1698450"/>
            <a:ext cx="2408165" cy="240816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5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3A3926D-B083-447D-8E42-B4EE6F725B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77201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7FD16D7-CDE2-44AE-A9F7-0832534C65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7243" y="169845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0909B1B-26C3-4B90-907B-3CEB4F348B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77201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BAF76C-F6D4-4C87-88CE-A283E36420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7243" y="3858491"/>
            <a:ext cx="1888435" cy="156966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A6F509B-C1E3-4452-808F-B1C25B2985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273" y="772860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ID" dirty="0"/>
              <a:t>Put Subtitle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C5FA8F6-CBE5-4964-A83C-6FFA4DF8A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273" y="444626"/>
            <a:ext cx="11363111" cy="5882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latin typeface="+mj-lt"/>
              </a:defRPr>
            </a:lvl1pPr>
          </a:lstStyle>
          <a:p>
            <a:pPr lvl="0"/>
            <a:r>
              <a:rPr lang="en-ID" dirty="0"/>
              <a:t>Put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A6E75C-3E46-4DCF-A268-4404F2E62C4C}"/>
              </a:ext>
            </a:extLst>
          </p:cNvPr>
          <p:cNvSpPr txBox="1">
            <a:spLocks/>
          </p:cNvSpPr>
          <p:nvPr userDrawn="1"/>
        </p:nvSpPr>
        <p:spPr>
          <a:xfrm>
            <a:off x="5145444" y="6061093"/>
            <a:ext cx="1901112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b="0" i="0" spc="600" dirty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t>SLIDE </a:t>
            </a:r>
            <a:fld id="{696CAF5E-82FD-46C1-8113-274199A6E6F4}" type="slidenum">
              <a:rPr lang="id-ID" b="0" i="0" spc="600" smtClean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Poppins" panose="02000000000000000000" pitchFamily="2" charset="0"/>
              </a:rPr>
              <a:pPr algn="ctr"/>
              <a:t>‹#›</a:t>
            </a:fld>
            <a:endParaRPr lang="id-ID" b="0" i="0" spc="600" dirty="0">
              <a:solidFill>
                <a:schemeClr val="tx1"/>
              </a:solidFill>
              <a:latin typeface="+mj-lt"/>
              <a:ea typeface="Open Sans" panose="020B0606030504020204" pitchFamily="34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C88C8-89A7-42B7-80DE-9DF045F14F2C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02B30E-800A-4101-903A-DADBC898A2A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2D5AAB-44AF-4C63-AE8C-48C614933B2B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AEDF7D-FBF0-4EA3-973A-A6891AAB4704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121C4A-49D1-49F3-9849-AA9DE8A98E1A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588786-5B64-49B9-BD35-2007D8641F4D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E847F-AF90-4785-B7F4-CA7229DE6985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20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9" r:id="rId2"/>
    <p:sldLayoutId id="2147483708" r:id="rId3"/>
    <p:sldLayoutId id="2147483707" r:id="rId4"/>
    <p:sldLayoutId id="2147483706" r:id="rId5"/>
    <p:sldLayoutId id="2147483697" r:id="rId6"/>
    <p:sldLayoutId id="2147483696" r:id="rId7"/>
    <p:sldLayoutId id="2147483695" r:id="rId8"/>
    <p:sldLayoutId id="2147483694" r:id="rId9"/>
    <p:sldLayoutId id="2147483693" r:id="rId10"/>
    <p:sldLayoutId id="2147483692" r:id="rId11"/>
    <p:sldLayoutId id="2147483691" r:id="rId12"/>
    <p:sldLayoutId id="2147483690" r:id="rId13"/>
    <p:sldLayoutId id="2147483689" r:id="rId14"/>
    <p:sldLayoutId id="2147483679" r:id="rId15"/>
    <p:sldLayoutId id="2147483680" r:id="rId16"/>
    <p:sldLayoutId id="2147483676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CDB5E9-ED8E-4E19-BEC1-EC0C5779BBB9}"/>
              </a:ext>
            </a:extLst>
          </p:cNvPr>
          <p:cNvCxnSpPr>
            <a:cxnSpLocks/>
          </p:cNvCxnSpPr>
          <p:nvPr userDrawn="1"/>
        </p:nvCxnSpPr>
        <p:spPr>
          <a:xfrm>
            <a:off x="10583501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036CF5-0BB7-4B93-8B31-D373A61734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266721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B5AD39-4C92-4122-991D-32181CA54920}"/>
              </a:ext>
            </a:extLst>
          </p:cNvPr>
          <p:cNvCxnSpPr>
            <a:cxnSpLocks/>
          </p:cNvCxnSpPr>
          <p:nvPr userDrawn="1"/>
        </p:nvCxnSpPr>
        <p:spPr>
          <a:xfrm flipH="1">
            <a:off x="165370" y="6438900"/>
            <a:ext cx="856034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10CB81-CA8C-4DEE-A5DF-D0EEA30CCB2C}"/>
              </a:ext>
            </a:extLst>
          </p:cNvPr>
          <p:cNvCxnSpPr>
            <a:cxnSpLocks/>
          </p:cNvCxnSpPr>
          <p:nvPr userDrawn="1"/>
        </p:nvCxnSpPr>
        <p:spPr>
          <a:xfrm>
            <a:off x="418627" y="4961299"/>
            <a:ext cx="0" cy="160487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8A55A1C-B4D5-4288-8312-71F639C23B8E}"/>
              </a:ext>
            </a:extLst>
          </p:cNvPr>
          <p:cNvSpPr/>
          <p:nvPr userDrawn="1"/>
        </p:nvSpPr>
        <p:spPr>
          <a:xfrm>
            <a:off x="10492046" y="5158046"/>
            <a:ext cx="1699954" cy="1699954"/>
          </a:xfrm>
          <a:prstGeom prst="ellipse">
            <a:avLst/>
          </a:prstGeom>
          <a:pattFill prst="wd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5C18E7-ADD4-4BFE-B67C-CC9AB4F2877E}"/>
              </a:ext>
            </a:extLst>
          </p:cNvPr>
          <p:cNvSpPr/>
          <p:nvPr userDrawn="1"/>
        </p:nvSpPr>
        <p:spPr>
          <a:xfrm>
            <a:off x="-482368" y="1794723"/>
            <a:ext cx="964735" cy="964735"/>
          </a:xfrm>
          <a:prstGeom prst="ellips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D7EF6-6191-49D1-9A40-03770EA04D86}"/>
              </a:ext>
            </a:extLst>
          </p:cNvPr>
          <p:cNvSpPr/>
          <p:nvPr userDrawn="1"/>
        </p:nvSpPr>
        <p:spPr>
          <a:xfrm>
            <a:off x="-849977" y="0"/>
            <a:ext cx="1699954" cy="1699954"/>
          </a:xfrm>
          <a:prstGeom prst="ellipse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307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1">
            <a:extLst>
              <a:ext uri="{FF2B5EF4-FFF2-40B4-BE49-F238E27FC236}">
                <a16:creationId xmlns:a16="http://schemas.microsoft.com/office/drawing/2014/main" id="{532F62B2-D684-4C28-B585-1F90D4DC4269}"/>
              </a:ext>
            </a:extLst>
          </p:cNvPr>
          <p:cNvCxnSpPr>
            <a:cxnSpLocks/>
          </p:cNvCxnSpPr>
          <p:nvPr userDrawn="1"/>
        </p:nvCxnSpPr>
        <p:spPr>
          <a:xfrm flipH="1">
            <a:off x="223084" y="419100"/>
            <a:ext cx="1362422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2F98DE44-722E-4D16-A25F-E7C767B5D9D4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62448" y="639996"/>
            <a:ext cx="96473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3">
            <a:extLst>
              <a:ext uri="{FF2B5EF4-FFF2-40B4-BE49-F238E27FC236}">
                <a16:creationId xmlns:a16="http://schemas.microsoft.com/office/drawing/2014/main" id="{F44A4418-F2D1-4977-A06B-0BB1CEACD506}"/>
              </a:ext>
            </a:extLst>
          </p:cNvPr>
          <p:cNvGrpSpPr/>
          <p:nvPr userDrawn="1"/>
        </p:nvGrpSpPr>
        <p:grpSpPr>
          <a:xfrm flipH="1">
            <a:off x="11156277" y="4961299"/>
            <a:ext cx="856034" cy="1604871"/>
            <a:chOff x="165370" y="4961299"/>
            <a:chExt cx="856034" cy="1604871"/>
          </a:xfrm>
        </p:grpSpPr>
        <p:cxnSp>
          <p:nvCxnSpPr>
            <p:cNvPr id="10" name="Straight Connector 4">
              <a:extLst>
                <a:ext uri="{FF2B5EF4-FFF2-40B4-BE49-F238E27FC236}">
                  <a16:creationId xmlns:a16="http://schemas.microsoft.com/office/drawing/2014/main" id="{D333B38D-4E51-4A45-AB94-75F35F6DEB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70" y="6438900"/>
              <a:ext cx="856034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E73991D2-0C2B-47B5-91D8-1C4EFB700338}"/>
                </a:ext>
              </a:extLst>
            </p:cNvPr>
            <p:cNvCxnSpPr>
              <a:cxnSpLocks/>
            </p:cNvCxnSpPr>
            <p:nvPr/>
          </p:nvCxnSpPr>
          <p:spPr>
            <a:xfrm>
              <a:off x="418627" y="4961299"/>
              <a:ext cx="0" cy="1604871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81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683" r:id="rId14"/>
    <p:sldLayoutId id="2147483705" r:id="rId15"/>
    <p:sldLayoutId id="2147483704" r:id="rId16"/>
    <p:sldLayoutId id="2147483703" r:id="rId17"/>
    <p:sldLayoutId id="2147483702" r:id="rId18"/>
    <p:sldLayoutId id="2147483701" r:id="rId19"/>
    <p:sldLayoutId id="2147483700" r:id="rId20"/>
    <p:sldLayoutId id="2147483699" r:id="rId21"/>
    <p:sldLayoutId id="2147483698" r:id="rId22"/>
    <p:sldLayoutId id="2147483688" r:id="rId23"/>
    <p:sldLayoutId id="2147483685" r:id="rId24"/>
    <p:sldLayoutId id="2147483684" r:id="rId25"/>
    <p:sldLayoutId id="2147483681" r:id="rId26"/>
    <p:sldLayoutId id="2147483682" r:id="rId27"/>
    <p:sldLayoutId id="2147483678" r:id="rId2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1424540"/>
            <a:ext cx="11363111" cy="4928134"/>
          </a:xfrm>
        </p:spPr>
        <p:txBody>
          <a:bodyPr/>
          <a:lstStyle/>
          <a:p>
            <a:r>
              <a:rPr lang="ko-KR" altLang="en-US" sz="4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안면인식 모델을 활용한 실종자 찾기 시스템</a:t>
            </a:r>
            <a:endParaRPr lang="en-US" altLang="ko-KR" sz="4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지도교수명</a:t>
            </a:r>
            <a:r>
              <a:rPr lang="en-US" altLang="ko-KR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3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임현일</a:t>
            </a:r>
            <a:endParaRPr lang="en-US" altLang="ko-KR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3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팀명</a:t>
            </a:r>
            <a:r>
              <a:rPr lang="ko-KR" altLang="en-US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32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집에가조</a:t>
            </a:r>
            <a:endParaRPr lang="en-US" altLang="ko-KR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팀원 </a:t>
            </a:r>
            <a:r>
              <a:rPr lang="en-US" altLang="ko-KR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강병규</a:t>
            </a:r>
            <a:r>
              <a:rPr lang="en-US" altLang="ko-KR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박현진</a:t>
            </a:r>
            <a:r>
              <a:rPr lang="en-US" altLang="ko-KR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조현호</a:t>
            </a:r>
            <a:endParaRPr lang="en-US" altLang="ko-KR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2023 </a:t>
            </a:r>
            <a:r>
              <a:rPr lang="ko-KR" altLang="en-US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년 </a:t>
            </a:r>
            <a:r>
              <a:rPr lang="en-US" altLang="ko-KR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 </a:t>
            </a:r>
            <a:r>
              <a:rPr lang="ko-KR" altLang="en-US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월 </a:t>
            </a:r>
            <a:r>
              <a:rPr lang="en-US" altLang="ko-KR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28 </a:t>
            </a:r>
            <a:r>
              <a:rPr lang="ko-KR" altLang="en-US" sz="3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일</a:t>
            </a:r>
            <a:endParaRPr lang="en-ID" sz="3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64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0F19E8E-53B8-4A60-89E6-280617206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56166" y="27154"/>
            <a:ext cx="6047365" cy="588220"/>
          </a:xfrm>
        </p:spPr>
        <p:txBody>
          <a:bodyPr>
            <a:normAutofit lnSpcReduction="10000"/>
          </a:bodyPr>
          <a:lstStyle/>
          <a:p>
            <a:r>
              <a:rPr lang="ko-KR" altLang="en-US" sz="4000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전체 시스템 구조</a:t>
            </a:r>
            <a:endParaRPr lang="en-ID" sz="4000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6AD916-9FAB-6F4B-9E53-082CCE2CF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513" y="396510"/>
            <a:ext cx="4756974" cy="62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적용 컴퓨터공학 기술</a:t>
            </a:r>
            <a:endParaRPr lang="en-ID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B31BD-020A-CBE9-57E2-B64A370BF2FB}"/>
              </a:ext>
            </a:extLst>
          </p:cNvPr>
          <p:cNvSpPr txBox="1"/>
          <p:nvPr/>
        </p:nvSpPr>
        <p:spPr>
          <a:xfrm>
            <a:off x="1251751" y="1793289"/>
            <a:ext cx="98542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400" dirty="0"/>
              <a:t>인공지능 오픈소스 활용</a:t>
            </a:r>
            <a:endParaRPr lang="en-US" altLang="ko-KR" sz="2400" dirty="0"/>
          </a:p>
          <a:p>
            <a:pPr marL="342900" indent="-342900">
              <a:buAutoNum type="arabicParenR"/>
            </a:pPr>
            <a:endParaRPr lang="en-US" altLang="ko-KR" sz="2400" dirty="0"/>
          </a:p>
          <a:p>
            <a:pPr marL="342900" indent="-342900">
              <a:buAutoNum type="arabicParenR"/>
            </a:pPr>
            <a:r>
              <a:rPr lang="en-US" altLang="ko-KR" sz="2400" dirty="0"/>
              <a:t>Node.js </a:t>
            </a:r>
            <a:r>
              <a:rPr lang="ko-KR" altLang="en-US" sz="2400" dirty="0"/>
              <a:t>활용 웹 서버 구축</a:t>
            </a:r>
            <a:endParaRPr lang="en-US" altLang="ko-KR" sz="2400" dirty="0"/>
          </a:p>
          <a:p>
            <a:pPr marL="342900" indent="-342900">
              <a:buAutoNum type="arabicParenR"/>
            </a:pPr>
            <a:endParaRPr lang="en-US" altLang="ko-KR" sz="2400" dirty="0"/>
          </a:p>
          <a:p>
            <a:pPr marL="342900" indent="-342900">
              <a:buAutoNum type="arabicParenR"/>
            </a:pPr>
            <a:r>
              <a:rPr lang="en-US" altLang="ko-KR" sz="2400" dirty="0"/>
              <a:t>Html,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css</a:t>
            </a:r>
            <a:r>
              <a:rPr lang="ko-KR" altLang="en-US" sz="2400" dirty="0"/>
              <a:t> 활용 웹 페이지 디자인</a:t>
            </a:r>
            <a:endParaRPr lang="en-US" altLang="ko-KR" sz="2400" dirty="0"/>
          </a:p>
          <a:p>
            <a:pPr marL="342900" indent="-342900">
              <a:buAutoNum type="arabicParenR"/>
            </a:pPr>
            <a:endParaRPr lang="en-US" altLang="ko-KR" sz="2400" dirty="0"/>
          </a:p>
          <a:p>
            <a:pPr marL="342900" indent="-342900">
              <a:buAutoNum type="arabicParenR"/>
            </a:pPr>
            <a:r>
              <a:rPr lang="en-US" altLang="ko-KR" sz="2400" dirty="0"/>
              <a:t>Sqlite3, MySQL </a:t>
            </a:r>
          </a:p>
          <a:p>
            <a:pPr marL="342900" indent="-342900">
              <a:buAutoNum type="arabicParenR"/>
            </a:pP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dirty="0"/>
              <a:t>직렬화</a:t>
            </a:r>
            <a:r>
              <a:rPr lang="en-US" altLang="ko-KR" sz="2400" dirty="0"/>
              <a:t>, </a:t>
            </a:r>
            <a:r>
              <a:rPr lang="ko-KR" altLang="en-US" sz="2400" dirty="0"/>
              <a:t>역직렬화를 적용한 소켓통신</a:t>
            </a:r>
            <a:endParaRPr lang="en-US" altLang="ko-KR" sz="2400" dirty="0"/>
          </a:p>
          <a:p>
            <a:pPr marL="342900" indent="-342900">
              <a:buAutoNum type="arabicParenR"/>
            </a:pPr>
            <a:endParaRPr lang="en-US" altLang="ko-KR" sz="2400" dirty="0"/>
          </a:p>
          <a:p>
            <a:pPr marL="342900" indent="-342900">
              <a:buAutoNum type="arabicParenR"/>
            </a:pPr>
            <a:r>
              <a:rPr lang="ko-KR" altLang="en-US" sz="2400" dirty="0"/>
              <a:t>우분투 리눅스 활용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2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33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35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37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9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AB870-0949-43AD-BAAD-A9A1E5931AF6}"/>
              </a:ext>
            </a:extLst>
          </p:cNvPr>
          <p:cNvSpPr txBox="1"/>
          <p:nvPr/>
        </p:nvSpPr>
        <p:spPr>
          <a:xfrm>
            <a:off x="3204642" y="2353642"/>
            <a:ext cx="5782716" cy="8772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세부 시스템 구조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C4F85-144C-DB4E-4555-04F4193DF279}"/>
              </a:ext>
            </a:extLst>
          </p:cNvPr>
          <p:cNvSpPr txBox="1"/>
          <p:nvPr/>
        </p:nvSpPr>
        <p:spPr>
          <a:xfrm>
            <a:off x="4021494" y="3603573"/>
            <a:ext cx="414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프론트엔드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637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15273" y="444625"/>
            <a:ext cx="8074209" cy="6435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세부 시스템 구조</a:t>
            </a:r>
          </a:p>
        </p:txBody>
      </p:sp>
      <p:sp>
        <p:nvSpPr>
          <p:cNvPr id="46" name="직사각형 45"/>
          <p:cNvSpPr/>
          <p:nvPr/>
        </p:nvSpPr>
        <p:spPr>
          <a:xfrm flipH="1">
            <a:off x="417952" y="1115737"/>
            <a:ext cx="4096709" cy="5216400"/>
          </a:xfrm>
          <a:prstGeom prst="rect">
            <a:avLst/>
          </a:prstGeom>
          <a:blipFill rotWithShape="0">
            <a:blip r:embed="rId2">
              <a:alphaModFix/>
              <a:lum/>
            </a:blip>
            <a:stretch>
              <a:fillRect/>
            </a:stretch>
          </a:blipFill>
          <a:ln algn="ctr">
            <a:noFill/>
            <a:headEnd type="stealt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순서도: 대체 처리 47">
            <a:hlinkClick r:id="" action="ppaction://hlinkshowjump?jump=firstslide" highlightClick="1"/>
          </p:cNvPr>
          <p:cNvSpPr/>
          <p:nvPr/>
        </p:nvSpPr>
        <p:spPr>
          <a:xfrm flipV="1">
            <a:off x="5716261" y="4407059"/>
            <a:ext cx="4122088" cy="1878542"/>
          </a:xfrm>
          <a:prstGeom prst="flowChartAlternateProcess">
            <a:avLst/>
          </a:prstGeom>
          <a:blipFill rotWithShape="0">
            <a:blip r:embed="rId3">
              <a:alphaModFix/>
              <a:lum/>
            </a:blip>
            <a:stretch>
              <a:fillRect/>
            </a:stretch>
          </a:blipFill>
          <a:ln algn="ctr">
            <a:noFill/>
            <a:headEnd type="stealt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6292452" y="3969742"/>
            <a:ext cx="2688827" cy="36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로그인 실패시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24474" y="0"/>
            <a:ext cx="6867525" cy="343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15273" y="444625"/>
            <a:ext cx="8074209" cy="6435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세부 시스템 구조</a:t>
            </a:r>
          </a:p>
        </p:txBody>
      </p:sp>
      <p:sp>
        <p:nvSpPr>
          <p:cNvPr id="46" name="직사각형 45"/>
          <p:cNvSpPr/>
          <p:nvPr/>
        </p:nvSpPr>
        <p:spPr>
          <a:xfrm flipH="1">
            <a:off x="365606" y="1157830"/>
            <a:ext cx="5009221" cy="5216400"/>
          </a:xfrm>
          <a:prstGeom prst="rect">
            <a:avLst/>
          </a:prstGeom>
          <a:blipFill rotWithShape="0">
            <a:blip r:embed="rId2">
              <a:alphaModFix/>
              <a:lum/>
            </a:blip>
            <a:stretch>
              <a:fillRect/>
            </a:stretch>
          </a:blipFill>
          <a:ln algn="ctr">
            <a:noFill/>
            <a:headEnd type="stealt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66781" y="4107528"/>
            <a:ext cx="2416007" cy="257187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286625" y="3429000"/>
            <a:ext cx="2381251" cy="639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0000FF"/>
                </a:solidFill>
              </a:rPr>
              <a:t>실종자 사진 선택 후 미리보기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24474" y="0"/>
            <a:ext cx="6867525" cy="343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15273" y="444625"/>
            <a:ext cx="8074209" cy="6435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세부 시스템 구조</a:t>
            </a:r>
          </a:p>
        </p:txBody>
      </p:sp>
      <p:sp>
        <p:nvSpPr>
          <p:cNvPr id="46" name="직사각형 45"/>
          <p:cNvSpPr/>
          <p:nvPr/>
        </p:nvSpPr>
        <p:spPr>
          <a:xfrm flipH="1">
            <a:off x="310280" y="1234800"/>
            <a:ext cx="4970737" cy="5216400"/>
          </a:xfrm>
          <a:prstGeom prst="rect">
            <a:avLst/>
          </a:prstGeom>
          <a:blipFill rotWithShape="0">
            <a:blip r:embed="rId2">
              <a:alphaModFix/>
              <a:lum/>
            </a:blip>
            <a:stretch>
              <a:fillRect/>
            </a:stretch>
          </a:blipFill>
          <a:ln algn="ctr">
            <a:noFill/>
            <a:headEnd type="stealt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4474" y="0"/>
            <a:ext cx="6867525" cy="343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15273" y="444625"/>
            <a:ext cx="8074209" cy="6435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세부 시스템 구조</a:t>
            </a:r>
          </a:p>
        </p:txBody>
      </p:sp>
      <p:sp>
        <p:nvSpPr>
          <p:cNvPr id="46" name="직사각형 45"/>
          <p:cNvSpPr/>
          <p:nvPr/>
        </p:nvSpPr>
        <p:spPr>
          <a:xfrm flipH="1">
            <a:off x="242931" y="1151514"/>
            <a:ext cx="4903388" cy="5107259"/>
          </a:xfrm>
          <a:prstGeom prst="rect">
            <a:avLst/>
          </a:prstGeom>
          <a:blipFill rotWithShape="0">
            <a:blip r:embed="rId2">
              <a:alphaModFix/>
              <a:lum/>
            </a:blip>
            <a:stretch>
              <a:fillRect/>
            </a:stretch>
          </a:blipFill>
          <a:ln algn="ctr">
            <a:noFill/>
            <a:prstDash val="solid"/>
            <a:headEnd type="stealt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76038" y="1300757"/>
            <a:ext cx="2837656" cy="36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0000FF"/>
                </a:solidFill>
                <a:latin typeface="나눔바른고딕"/>
                <a:ea typeface="나눔바른고딕"/>
              </a:rPr>
              <a:t>실종자 현황 게시판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4474" y="0"/>
            <a:ext cx="6867525" cy="343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15273" y="444625"/>
            <a:ext cx="8074209" cy="6435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세부 시스템 구조</a:t>
            </a:r>
          </a:p>
        </p:txBody>
      </p:sp>
      <p:sp>
        <p:nvSpPr>
          <p:cNvPr id="48" name="직사각형 47"/>
          <p:cNvSpPr/>
          <p:nvPr/>
        </p:nvSpPr>
        <p:spPr>
          <a:xfrm flipH="1">
            <a:off x="279877" y="1204397"/>
            <a:ext cx="4893765" cy="5216400"/>
          </a:xfrm>
          <a:prstGeom prst="rect">
            <a:avLst/>
          </a:prstGeom>
          <a:blipFill rotWithShape="0">
            <a:blip r:embed="rId2">
              <a:alphaModFix/>
              <a:lum/>
            </a:blip>
            <a:stretch>
              <a:fillRect/>
            </a:stretch>
          </a:blipFill>
          <a:ln algn="ctr">
            <a:noFill/>
            <a:headEnd type="stealt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4474" y="0"/>
            <a:ext cx="6867525" cy="343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15273" y="444625"/>
            <a:ext cx="8074209" cy="6435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세부 시스템 구조</a:t>
            </a:r>
          </a:p>
        </p:txBody>
      </p:sp>
      <p:sp>
        <p:nvSpPr>
          <p:cNvPr id="48" name="직사각형 47"/>
          <p:cNvSpPr/>
          <p:nvPr/>
        </p:nvSpPr>
        <p:spPr>
          <a:xfrm flipH="1">
            <a:off x="279877" y="1204397"/>
            <a:ext cx="4893765" cy="5216400"/>
          </a:xfrm>
          <a:prstGeom prst="rect">
            <a:avLst/>
          </a:prstGeom>
          <a:blipFill rotWithShape="0">
            <a:blip r:embed="rId2">
              <a:alphaModFix/>
              <a:lum/>
            </a:blip>
            <a:stretch>
              <a:fillRect/>
            </a:stretch>
          </a:blipFill>
          <a:ln algn="ctr">
            <a:noFill/>
            <a:headEnd type="stealt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4474" y="0"/>
            <a:ext cx="6867525" cy="343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15273" y="444625"/>
            <a:ext cx="8074209" cy="64350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세부 시스템 구조</a:t>
            </a:r>
          </a:p>
        </p:txBody>
      </p:sp>
      <p:sp>
        <p:nvSpPr>
          <p:cNvPr id="48" name="직사각형 47"/>
          <p:cNvSpPr/>
          <p:nvPr/>
        </p:nvSpPr>
        <p:spPr>
          <a:xfrm flipH="1">
            <a:off x="279877" y="1204397"/>
            <a:ext cx="5042593" cy="5216400"/>
          </a:xfrm>
          <a:prstGeom prst="rect">
            <a:avLst/>
          </a:prstGeom>
          <a:blipFill rotWithShape="0">
            <a:blip r:embed="rId2">
              <a:alphaModFix/>
              <a:lum/>
            </a:blip>
            <a:stretch>
              <a:fillRect/>
            </a:stretch>
          </a:blipFill>
          <a:ln algn="ctr">
            <a:noFill/>
            <a:headEnd type="stealt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4474" y="0"/>
            <a:ext cx="6867525" cy="343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AB870-0949-43AD-BAAD-A9A1E5931AF6}"/>
              </a:ext>
            </a:extLst>
          </p:cNvPr>
          <p:cNvSpPr txBox="1"/>
          <p:nvPr/>
        </p:nvSpPr>
        <p:spPr>
          <a:xfrm>
            <a:off x="779930" y="152400"/>
            <a:ext cx="6910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 배경 및 필요성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CAD8B-5246-8F41-FAB7-8FB6641D5F44}"/>
              </a:ext>
            </a:extLst>
          </p:cNvPr>
          <p:cNvSpPr txBox="1"/>
          <p:nvPr/>
        </p:nvSpPr>
        <p:spPr>
          <a:xfrm>
            <a:off x="1128943" y="1713455"/>
            <a:ext cx="9934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 algn="just">
              <a:buAutoNum type="arabicParenR"/>
            </a:pPr>
            <a:r>
              <a:rPr lang="ko-KR" altLang="en-US" sz="2400" dirty="0"/>
              <a:t>한국에서는 연간 평균 </a:t>
            </a:r>
            <a:r>
              <a:rPr lang="en-US" altLang="ko-KR" sz="2400" u="sng" dirty="0"/>
              <a:t>110,117</a:t>
            </a:r>
            <a:r>
              <a:rPr lang="ko-KR" altLang="en-US" sz="2400" u="sng" dirty="0"/>
              <a:t>명</a:t>
            </a:r>
            <a:r>
              <a:rPr lang="ko-KR" altLang="en-US" sz="2400" dirty="0"/>
              <a:t> 정도의 실종자가 발생한다</a:t>
            </a:r>
            <a:r>
              <a:rPr lang="en-US" altLang="ko-KR" sz="2400" dirty="0"/>
              <a:t>.</a:t>
            </a:r>
          </a:p>
          <a:p>
            <a:pPr marL="342900" indent="-342900" algn="just">
              <a:buAutoNum type="arabicParenR"/>
            </a:pPr>
            <a:endParaRPr lang="en-US" altLang="ko-KR" sz="2400" dirty="0"/>
          </a:p>
          <a:p>
            <a:pPr marL="342900" indent="-342900" algn="just">
              <a:buAutoNum type="arabicParenR"/>
            </a:pPr>
            <a:r>
              <a:rPr lang="ko-KR" altLang="en-US" sz="2400" dirty="0"/>
              <a:t>실종자를 찾아주는 경찰</a:t>
            </a:r>
            <a:r>
              <a:rPr lang="en-US" altLang="ko-KR" sz="2400" dirty="0"/>
              <a:t>, </a:t>
            </a:r>
            <a:r>
              <a:rPr lang="ko-KR" altLang="en-US" sz="2400" dirty="0"/>
              <a:t>소방 공무원이 모든 실종자의 얼굴을 외울 수 없다</a:t>
            </a:r>
            <a:r>
              <a:rPr lang="en-US" altLang="ko-KR" sz="2400" dirty="0"/>
              <a:t>.</a:t>
            </a:r>
          </a:p>
          <a:p>
            <a:pPr marL="342900" indent="-342900" algn="just">
              <a:buAutoNum type="arabicParenR"/>
            </a:pPr>
            <a:endParaRPr lang="en-US" altLang="ko-KR" sz="2400" dirty="0"/>
          </a:p>
          <a:p>
            <a:pPr marL="342900" indent="-342900" algn="just">
              <a:buAutoNum type="arabicParenR"/>
            </a:pPr>
            <a:r>
              <a:rPr lang="ko-KR" altLang="en-US" sz="2400" dirty="0"/>
              <a:t>한정된 정보로 사람이 많은 곳에서 실종자를 특정하는 것은 시간과 비용이 많이 소요된다</a:t>
            </a:r>
            <a:r>
              <a:rPr lang="en-US" altLang="ko-KR" sz="2400" dirty="0"/>
              <a:t>.</a:t>
            </a:r>
          </a:p>
          <a:p>
            <a:pPr marL="342900" indent="-342900" algn="just">
              <a:buAutoNum type="arabicParenR"/>
            </a:pPr>
            <a:endParaRPr lang="en-US" altLang="ko-KR" sz="2400" dirty="0"/>
          </a:p>
          <a:p>
            <a:pPr marL="342900" indent="-342900" algn="just">
              <a:buAutoNum type="arabicParenR"/>
            </a:pPr>
            <a:r>
              <a:rPr lang="ko-KR" altLang="en-US" sz="2400" dirty="0"/>
              <a:t>실종자를 찾는 과정이 복잡하다</a:t>
            </a:r>
            <a:r>
              <a:rPr lang="en-US" altLang="ko-KR" sz="2400" dirty="0"/>
              <a:t>.</a:t>
            </a:r>
          </a:p>
          <a:p>
            <a:pPr marL="342900" indent="-342900" algn="just">
              <a:buAutoNum type="arabicParenR"/>
            </a:pPr>
            <a:endParaRPr lang="en-US" altLang="ko-KR" dirty="0"/>
          </a:p>
          <a:p>
            <a:pPr marL="342900" indent="-342900" algn="just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15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415273" y="444625"/>
            <a:ext cx="8074209" cy="643501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굴림체"/>
                <a:ea typeface="굴림체"/>
              </a:rPr>
              <a:t>세부 기능 구현</a:t>
            </a:r>
          </a:p>
        </p:txBody>
      </p:sp>
      <p:sp>
        <p:nvSpPr>
          <p:cNvPr id="50" name="TextBox 20"/>
          <p:cNvSpPr txBox="1"/>
          <p:nvPr/>
        </p:nvSpPr>
        <p:spPr>
          <a:xfrm>
            <a:off x="441022" y="1088650"/>
            <a:ext cx="8875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>
                <a:latin typeface="굴림체"/>
                <a:ea typeface="굴림체"/>
              </a:rPr>
              <a:t>- </a:t>
            </a:r>
            <a:r>
              <a:rPr lang="ko-KR" altLang="en-US" sz="2500" b="1">
                <a:latin typeface="굴림체"/>
                <a:ea typeface="굴림체"/>
              </a:rPr>
              <a:t>구현 결과 이미지 표시</a:t>
            </a:r>
            <a:endParaRPr lang="en-US" altLang="ko-KR" sz="2000">
              <a:latin typeface="굴림체"/>
              <a:ea typeface="굴림체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2045" y="1507865"/>
            <a:ext cx="8731671" cy="455664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76311" y="1786929"/>
            <a:ext cx="2966642" cy="640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비로그인으로 게시판 클릭시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786382" y="2431493"/>
            <a:ext cx="3304003" cy="1279491"/>
          </a:xfrm>
          <a:prstGeom prst="rect">
            <a:avLst/>
          </a:prstGeom>
          <a:blipFill rotWithShape="0">
            <a:blip r:embed="rId3">
              <a:alphaModFix/>
              <a:lum/>
            </a:blip>
            <a:stretch>
              <a:fillRect/>
            </a:stretch>
          </a:blipFill>
          <a:ln algn="ctr">
            <a:noFill/>
            <a:headEnd type="stealt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AB870-0949-43AD-BAAD-A9A1E5931AF6}"/>
              </a:ext>
            </a:extLst>
          </p:cNvPr>
          <p:cNvSpPr txBox="1"/>
          <p:nvPr/>
        </p:nvSpPr>
        <p:spPr>
          <a:xfrm>
            <a:off x="3204642" y="2353641"/>
            <a:ext cx="5782716" cy="8866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세부 시스템 구조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C4F85-144C-DB4E-4555-04F4193DF279}"/>
              </a:ext>
            </a:extLst>
          </p:cNvPr>
          <p:cNvSpPr txBox="1"/>
          <p:nvPr/>
        </p:nvSpPr>
        <p:spPr>
          <a:xfrm>
            <a:off x="4021494" y="3603573"/>
            <a:ext cx="414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b="1" dirty="0"/>
              <a:t>웹 서버</a:t>
            </a:r>
          </a:p>
        </p:txBody>
      </p:sp>
    </p:spTree>
    <p:extLst>
      <p:ext uri="{BB962C8B-B14F-4D97-AF65-F5344CB8AC3E}">
        <p14:creationId xmlns:p14="http://schemas.microsoft.com/office/powerpoint/2010/main" val="395641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Placeholder 27">
            <a:extLst>
              <a:ext uri="{FF2B5EF4-FFF2-40B4-BE49-F238E27FC236}">
                <a16:creationId xmlns:a16="http://schemas.microsoft.com/office/drawing/2014/main" id="{EE961CC8-61E0-78F6-79AE-8D1408329C4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415925" y="444500"/>
            <a:ext cx="8074025" cy="642938"/>
          </a:xfrm>
        </p:spPr>
        <p:txBody>
          <a:bodyPr/>
          <a:lstStyle/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세부 시스템 구조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회원가입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ID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6867" name="TextBox 5">
            <a:extLst>
              <a:ext uri="{FF2B5EF4-FFF2-40B4-BE49-F238E27FC236}">
                <a16:creationId xmlns:a16="http://schemas.microsoft.com/office/drawing/2014/main" id="{B585ADE9-B318-8E9B-8866-4AD4B0593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38" y="1087438"/>
            <a:ext cx="46863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1. </a:t>
            </a:r>
            <a:r>
              <a:rPr lang="ko-KR" altLang="en-US" sz="1800"/>
              <a:t>사용자가 회원 가입 페이지에서 아이디 입력 후 </a:t>
            </a:r>
            <a:endParaRPr lang="en-US" altLang="ko-KR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/>
              <a:t>중복 체크 요청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2. </a:t>
            </a:r>
            <a:r>
              <a:rPr lang="ko-KR" altLang="en-US" sz="1800"/>
              <a:t>회원가입 시스템이 데이터베이스에 중복되는 아이디가 있는지 확인 후 없으면 해당 아이디 사용 승인 완료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3. </a:t>
            </a:r>
            <a:r>
              <a:rPr lang="ko-KR" altLang="en-US" sz="1800"/>
              <a:t>사용자가 회원 정보를 다 입력한 후</a:t>
            </a:r>
            <a:r>
              <a:rPr lang="en-US" altLang="ko-KR" sz="1800"/>
              <a:t>,</a:t>
            </a:r>
            <a:r>
              <a:rPr lang="ko-KR" altLang="en-US" sz="1800"/>
              <a:t> 회원가입 버튼을 누르면 회원가입 시스템으로 데이터 전송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4. </a:t>
            </a:r>
            <a:r>
              <a:rPr lang="ko-KR" altLang="en-US" sz="1800"/>
              <a:t>회원가입 시스템에서 받은 회원 정보 중 패스워드는 암호화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/>
              <a:t>5. </a:t>
            </a:r>
            <a:r>
              <a:rPr lang="ko-KR" altLang="en-US" sz="1800"/>
              <a:t>회원가입 시스템이 데이터베이스에 회원 정보를 저장하고 회원 가입 완료 후 로그인 화면으로 이동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pic>
        <p:nvPicPr>
          <p:cNvPr id="36868" name="그림 7">
            <a:extLst>
              <a:ext uri="{FF2B5EF4-FFF2-40B4-BE49-F238E27FC236}">
                <a16:creationId xmlns:a16="http://schemas.microsoft.com/office/drawing/2014/main" id="{405CFABF-8C8C-D572-039C-4B61F4C6C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311275"/>
            <a:ext cx="550545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27">
            <a:extLst>
              <a:ext uri="{FF2B5EF4-FFF2-40B4-BE49-F238E27FC236}">
                <a16:creationId xmlns:a16="http://schemas.microsoft.com/office/drawing/2014/main" id="{4A802749-F0B2-4310-271F-64B2606B3BE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415925" y="444500"/>
            <a:ext cx="8074025" cy="642938"/>
          </a:xfrm>
        </p:spPr>
        <p:txBody>
          <a:bodyPr/>
          <a:lstStyle/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세부 시스템 구조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로그인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ID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7891" name="내용 개체 틀 4">
            <a:extLst>
              <a:ext uri="{FF2B5EF4-FFF2-40B4-BE49-F238E27FC236}">
                <a16:creationId xmlns:a16="http://schemas.microsoft.com/office/drawing/2014/main" id="{F9925A38-EE55-3397-6FA4-5E0CD4A2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38" y="1303338"/>
            <a:ext cx="5287962" cy="5110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892" name="TextBox 5">
            <a:extLst>
              <a:ext uri="{FF2B5EF4-FFF2-40B4-BE49-F238E27FC236}">
                <a16:creationId xmlns:a16="http://schemas.microsoft.com/office/drawing/2014/main" id="{010955BD-DEED-D4DC-11A4-7741D110F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720850"/>
            <a:ext cx="56165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</a:rPr>
              <a:t>1. </a:t>
            </a:r>
            <a:r>
              <a:rPr lang="ko-KR" altLang="en-US" sz="1800">
                <a:latin typeface="맑은 고딕" panose="020B0503020000020004" pitchFamily="50" charset="-127"/>
              </a:rPr>
              <a:t>사용자가 로그인 정보를 입력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</a:rPr>
              <a:t>2. </a:t>
            </a:r>
            <a:r>
              <a:rPr lang="ko-KR" altLang="en-US" sz="1800">
                <a:latin typeface="맑은 고딕" panose="020B0503020000020004" pitchFamily="50" charset="-127"/>
              </a:rPr>
              <a:t>로그인 시스템에서 데이터베이스에 입력한 아이디가 존재하는지 확인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</a:rPr>
              <a:t>3.</a:t>
            </a:r>
            <a:r>
              <a:rPr lang="ko-KR" altLang="en-US" sz="1800">
                <a:latin typeface="맑은 고딕" panose="020B0503020000020004" pitchFamily="50" charset="-127"/>
              </a:rPr>
              <a:t>존재하지 않는다면  로그인 실패</a:t>
            </a:r>
            <a:r>
              <a:rPr lang="en-US" altLang="ko-KR" sz="1800">
                <a:latin typeface="맑은 고딕" panose="020B0503020000020004" pitchFamily="50" charset="-127"/>
              </a:rPr>
              <a:t>, </a:t>
            </a:r>
            <a:r>
              <a:rPr lang="ko-KR" altLang="en-US" sz="1800">
                <a:latin typeface="맑은 고딕" panose="020B0503020000020004" pitchFamily="50" charset="-127"/>
              </a:rPr>
              <a:t>존재한다면 입력한 패스워드를 암호화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800"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latin typeface="맑은 고딕" panose="020B0503020000020004" pitchFamily="50" charset="-127"/>
              </a:rPr>
              <a:t>4. </a:t>
            </a:r>
            <a:r>
              <a:rPr lang="ko-KR" altLang="en-US" sz="1800">
                <a:latin typeface="맑은 고딕" panose="020B0503020000020004" pitchFamily="50" charset="-127"/>
              </a:rPr>
              <a:t>로그인 시스템에서 </a:t>
            </a:r>
            <a:r>
              <a:rPr lang="en-US" altLang="ko-KR" sz="1800">
                <a:latin typeface="맑은 고딕" panose="020B0503020000020004" pitchFamily="50" charset="-127"/>
              </a:rPr>
              <a:t>DB</a:t>
            </a:r>
            <a:r>
              <a:rPr lang="ko-KR" altLang="en-US" sz="1800">
                <a:latin typeface="맑은 고딕" panose="020B0503020000020004" pitchFamily="50" charset="-127"/>
              </a:rPr>
              <a:t>에 저장된 해당 아이디의 </a:t>
            </a:r>
            <a:endParaRPr lang="en-US" altLang="ko-KR" sz="1800"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>
                <a:latin typeface="맑은 고딕" panose="020B0503020000020004" pitchFamily="50" charset="-127"/>
              </a:rPr>
              <a:t>패스워드를 조회 후 일치한다면 로그인 성공이 되며 실종자 등록 페이지로 페이지 이동</a:t>
            </a: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Placeholder 27">
            <a:extLst>
              <a:ext uri="{FF2B5EF4-FFF2-40B4-BE49-F238E27FC236}">
                <a16:creationId xmlns:a16="http://schemas.microsoft.com/office/drawing/2014/main" id="{EB43F511-0387-B71E-4525-1BF5BA2AEC8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415925" y="444500"/>
            <a:ext cx="8074025" cy="642938"/>
          </a:xfrm>
        </p:spPr>
        <p:txBody>
          <a:bodyPr/>
          <a:lstStyle/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세부 시스템 구조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실종자 게시판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ID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A450E5-32C4-01AA-AF4B-ED4A5556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5273" y="1247676"/>
            <a:ext cx="6031346" cy="1495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내용 개체 틀 7">
            <a:extLst>
              <a:ext uri="{FF2B5EF4-FFF2-40B4-BE49-F238E27FC236}">
                <a16:creationId xmlns:a16="http://schemas.microsoft.com/office/drawing/2014/main" id="{E93D5CEE-A4A9-4C68-2060-35781F4C08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5273" y="3009900"/>
            <a:ext cx="6150627" cy="3403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917" name="TextBox 18">
            <a:extLst>
              <a:ext uri="{FF2B5EF4-FFF2-40B4-BE49-F238E27FC236}">
                <a16:creationId xmlns:a16="http://schemas.microsoft.com/office/drawing/2014/main" id="{906812A1-0942-AB2B-8D30-FD9367E9A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1247775"/>
            <a:ext cx="447992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>
                <a:solidFill>
                  <a:srgbClr val="FF0000"/>
                </a:solidFill>
                <a:latin typeface="맑은 고딕" panose="020B0503020000020004" pitchFamily="50" charset="-127"/>
              </a:rPr>
              <a:t>관리자</a:t>
            </a:r>
            <a:r>
              <a:rPr lang="ko-KR" altLang="en-US" sz="1500">
                <a:latin typeface="맑은 고딕" panose="020B0503020000020004" pitchFamily="50" charset="-127"/>
              </a:rPr>
              <a:t> 권한 실종자 등록 시스템</a:t>
            </a:r>
            <a:endParaRPr lang="en-US" altLang="ko-KR" sz="1500"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500"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500">
                <a:latin typeface="맑은 고딕" panose="020B0503020000020004" pitchFamily="50" charset="-127"/>
              </a:rPr>
              <a:t>1. </a:t>
            </a:r>
            <a:r>
              <a:rPr lang="ko-KR" altLang="en-US" sz="1500">
                <a:latin typeface="맑은 고딕" panose="020B0503020000020004" pitchFamily="50" charset="-127"/>
              </a:rPr>
              <a:t>실종자 정보 입력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500">
                <a:latin typeface="맑은 고딕" panose="020B0503020000020004" pitchFamily="50" charset="-127"/>
              </a:rPr>
              <a:t>2. </a:t>
            </a:r>
            <a:r>
              <a:rPr lang="ko-KR" altLang="en-US" sz="1500">
                <a:latin typeface="맑은 고딕" panose="020B0503020000020004" pitchFamily="50" charset="-127"/>
              </a:rPr>
              <a:t>실종자 등록 시스템에서 실종자 정보를 데이터베이스에 저장</a:t>
            </a:r>
          </a:p>
        </p:txBody>
      </p:sp>
      <p:sp>
        <p:nvSpPr>
          <p:cNvPr id="38918" name="TextBox 10">
            <a:extLst>
              <a:ext uri="{FF2B5EF4-FFF2-40B4-BE49-F238E27FC236}">
                <a16:creationId xmlns:a16="http://schemas.microsoft.com/office/drawing/2014/main" id="{DCC7FBA8-3836-51AA-9571-DF4E3CAD5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3009900"/>
            <a:ext cx="4284663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>
                <a:latin typeface="맑은 고딕" panose="020B0503020000020004" pitchFamily="50" charset="-127"/>
              </a:rPr>
              <a:t>모든 사용자 실종자 현황 시스템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500"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500">
                <a:latin typeface="맑은 고딕" panose="020B0503020000020004" pitchFamily="50" charset="-127"/>
              </a:rPr>
              <a:t>1. </a:t>
            </a:r>
            <a:r>
              <a:rPr lang="ko-KR" altLang="en-US" sz="1500">
                <a:latin typeface="맑은 고딕" panose="020B0503020000020004" pitchFamily="50" charset="-127"/>
              </a:rPr>
              <a:t>사용자가 실종자 현황 게시판에 들어가면 실종자 현황 시스템에 모든 실종자 조회 요청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500"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500">
                <a:latin typeface="맑은 고딕" panose="020B0503020000020004" pitchFamily="50" charset="-127"/>
              </a:rPr>
              <a:t>2. </a:t>
            </a:r>
            <a:r>
              <a:rPr lang="ko-KR" altLang="en-US" sz="1500">
                <a:latin typeface="맑은 고딕" panose="020B0503020000020004" pitchFamily="50" charset="-127"/>
              </a:rPr>
              <a:t>실종자 현황 시스템은 데이터베이스에 저장된 모든 실종자 정보를 현황 게시판에 보내어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>
                <a:latin typeface="맑은 고딕" panose="020B0503020000020004" pitchFamily="50" charset="-127"/>
              </a:rPr>
              <a:t>사용자가 모든 실종자를 볼 수 있도록 서비스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sz="1500"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500">
                <a:solidFill>
                  <a:srgbClr val="FF0000"/>
                </a:solidFill>
                <a:latin typeface="맑은 고딕" panose="020B0503020000020004" pitchFamily="50" charset="-127"/>
              </a:rPr>
              <a:t>관리자</a:t>
            </a:r>
            <a:r>
              <a:rPr lang="ko-KR" altLang="en-US" sz="1500">
                <a:latin typeface="맑은 고딕" panose="020B0503020000020004" pitchFamily="50" charset="-127"/>
              </a:rPr>
              <a:t> 권한</a:t>
            </a:r>
            <a:r>
              <a:rPr lang="en-US" altLang="ko-KR" sz="1500">
                <a:latin typeface="맑은 고딕" panose="020B0503020000020004" pitchFamily="50" charset="-127"/>
              </a:rPr>
              <a:t> (</a:t>
            </a:r>
            <a:r>
              <a:rPr lang="ko-KR" altLang="en-US" sz="1500">
                <a:latin typeface="맑은 고딕" panose="020B0503020000020004" pitchFamily="50" charset="-127"/>
              </a:rPr>
              <a:t>실종자 정보 삭제</a:t>
            </a:r>
            <a:r>
              <a:rPr lang="en-US" altLang="ko-KR" sz="1500">
                <a:latin typeface="맑은 고딕" panose="020B0503020000020004" pitchFamily="50" charset="-127"/>
              </a:rPr>
              <a:t>)</a:t>
            </a:r>
            <a:endParaRPr lang="ko-KR" altLang="en-US" sz="1500">
              <a:latin typeface="맑은 고딕" panose="020B0503020000020004" pitchFamily="50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500">
                <a:latin typeface="맑은 고딕" panose="020B0503020000020004" pitchFamily="50" charset="-127"/>
              </a:rPr>
              <a:t>3. </a:t>
            </a:r>
            <a:r>
              <a:rPr lang="ko-KR" altLang="en-US" sz="1400">
                <a:latin typeface="맑은 고딕" panose="020B0503020000020004" pitchFamily="50" charset="-127"/>
              </a:rPr>
              <a:t>관리자가 특정 실종자 정보 삭제 버튼을 누르면 실종자 현황 시스템은 데이터베이스에서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>
                <a:latin typeface="맑은 고딕" panose="020B0503020000020004" pitchFamily="50" charset="-127"/>
              </a:rPr>
              <a:t>해당하는 실종자를 조회 후 삭제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AB870-0949-43AD-BAAD-A9A1E5931AF6}"/>
              </a:ext>
            </a:extLst>
          </p:cNvPr>
          <p:cNvSpPr txBox="1"/>
          <p:nvPr/>
        </p:nvSpPr>
        <p:spPr>
          <a:xfrm>
            <a:off x="3204642" y="2353642"/>
            <a:ext cx="5782716" cy="7721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세부 시스템 구조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C4F85-144C-DB4E-4555-04F4193DF279}"/>
              </a:ext>
            </a:extLst>
          </p:cNvPr>
          <p:cNvSpPr txBox="1"/>
          <p:nvPr/>
        </p:nvSpPr>
        <p:spPr>
          <a:xfrm>
            <a:off x="4021494" y="3603573"/>
            <a:ext cx="414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b="1" dirty="0"/>
              <a:t>안면인식 서버</a:t>
            </a:r>
          </a:p>
        </p:txBody>
      </p:sp>
    </p:spTree>
    <p:extLst>
      <p:ext uri="{BB962C8B-B14F-4D97-AF65-F5344CB8AC3E}">
        <p14:creationId xmlns:p14="http://schemas.microsoft.com/office/powerpoint/2010/main" val="40269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BB90C68-4CAB-898C-1950-0F010F56F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673" y="76753"/>
            <a:ext cx="4844654" cy="67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52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2571B4-536C-1211-9E19-552B9355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11" y="0"/>
            <a:ext cx="495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52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481501-E267-6453-F1B7-BEDB6B300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11" y="0"/>
            <a:ext cx="495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44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1216F5-CE51-D772-34C7-D46C2A592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11" y="0"/>
            <a:ext cx="495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0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AB870-0949-43AD-BAAD-A9A1E5931AF6}"/>
              </a:ext>
            </a:extLst>
          </p:cNvPr>
          <p:cNvSpPr txBox="1"/>
          <p:nvPr/>
        </p:nvSpPr>
        <p:spPr>
          <a:xfrm>
            <a:off x="779930" y="152400"/>
            <a:ext cx="3618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굴림체" panose="020B0609000101010101" pitchFamily="49" charset="-127"/>
                <a:ea typeface="굴림체" panose="020B0609000101010101" pitchFamily="49" charset="-127"/>
              </a:rPr>
              <a:t>프로젝트 목표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54CC1-C4A6-4811-1162-218BDFF56BB4}"/>
              </a:ext>
            </a:extLst>
          </p:cNvPr>
          <p:cNvSpPr txBox="1"/>
          <p:nvPr/>
        </p:nvSpPr>
        <p:spPr>
          <a:xfrm>
            <a:off x="779930" y="1997475"/>
            <a:ext cx="1066208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800" dirty="0"/>
              <a:t>실종자 사진과 신상정보를 서버에 저장하여 경찰</a:t>
            </a:r>
            <a:r>
              <a:rPr lang="en-US" altLang="ko-KR" sz="2800" dirty="0"/>
              <a:t>, </a:t>
            </a:r>
            <a:r>
              <a:rPr lang="ko-KR" altLang="en-US" sz="2800" dirty="0"/>
              <a:t>소방 공무원의 업무 효율을 높여준다</a:t>
            </a:r>
            <a:r>
              <a:rPr lang="en-US" altLang="ko-KR" sz="2800" dirty="0"/>
              <a:t>.</a:t>
            </a:r>
          </a:p>
          <a:p>
            <a:pPr marL="342900" indent="-342900">
              <a:buAutoNum type="arabicParenR"/>
            </a:pPr>
            <a:endParaRPr lang="en-US" altLang="ko-KR" sz="2800" dirty="0"/>
          </a:p>
          <a:p>
            <a:pPr marL="342900" indent="-342900">
              <a:buAutoNum type="arabicParenR"/>
            </a:pPr>
            <a:r>
              <a:rPr lang="ko-KR" altLang="en-US" sz="2800" dirty="0"/>
              <a:t>기존에 실종자를 찾는 과정을 간소화 시킨다</a:t>
            </a:r>
            <a:r>
              <a:rPr lang="en-US" altLang="ko-KR" sz="2800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6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2" y="389877"/>
            <a:ext cx="11363111" cy="588220"/>
          </a:xfrm>
        </p:spPr>
        <p:txBody>
          <a:bodyPr/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세부 기능 구현</a:t>
            </a:r>
            <a:endParaRPr lang="en-ID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03631F-9DF7-E483-7864-379A1E3F7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56" y="1560966"/>
            <a:ext cx="7230687" cy="37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8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2" y="389877"/>
            <a:ext cx="11363111" cy="588220"/>
          </a:xfrm>
        </p:spPr>
        <p:txBody>
          <a:bodyPr/>
          <a:lstStyle/>
          <a:p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향후 진행 내용</a:t>
            </a:r>
            <a:endParaRPr lang="en-ID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aphicFrame>
        <p:nvGraphicFramePr>
          <p:cNvPr id="30" name="TextBox 1">
            <a:extLst>
              <a:ext uri="{FF2B5EF4-FFF2-40B4-BE49-F238E27FC236}">
                <a16:creationId xmlns:a16="http://schemas.microsoft.com/office/drawing/2014/main" id="{D6EAEF5D-A414-F522-DFDA-B84E0389D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4472979"/>
              </p:ext>
            </p:extLst>
          </p:nvPr>
        </p:nvGraphicFramePr>
        <p:xfrm>
          <a:off x="609600" y="1351508"/>
          <a:ext cx="10972800" cy="415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4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3B666F-A44D-4EA1-B3AC-488629CA2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8295" y="3451144"/>
            <a:ext cx="8995410" cy="5882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For The Attention</a:t>
            </a:r>
            <a:endParaRPr lang="en-US" sz="18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B49EC7C-3FF2-4661-98F5-83B2D8A96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273" y="2478280"/>
            <a:ext cx="11363111" cy="1378069"/>
          </a:xfrm>
        </p:spPr>
        <p:txBody>
          <a:bodyPr/>
          <a:lstStyle/>
          <a:p>
            <a:r>
              <a:rPr lang="en-ID" sz="8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3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AB870-0949-43AD-BAAD-A9A1E5931AF6}"/>
              </a:ext>
            </a:extLst>
          </p:cNvPr>
          <p:cNvSpPr txBox="1"/>
          <p:nvPr/>
        </p:nvSpPr>
        <p:spPr>
          <a:xfrm>
            <a:off x="779930" y="152400"/>
            <a:ext cx="572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굴림체" panose="020B0609000101010101" pitchFamily="49" charset="-127"/>
                <a:ea typeface="굴림체" panose="020B0609000101010101" pitchFamily="49" charset="-127"/>
              </a:rPr>
              <a:t>계획 발표 지적 사항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F0D5B-3B78-A777-6E16-DEB963BDEEE2}"/>
              </a:ext>
            </a:extLst>
          </p:cNvPr>
          <p:cNvSpPr txBox="1"/>
          <p:nvPr/>
        </p:nvSpPr>
        <p:spPr>
          <a:xfrm>
            <a:off x="1026850" y="1659285"/>
            <a:ext cx="101382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/>
              <a:t>데이터베이스는 공공기관에서 가져와 사용하는 것이 어떤 가</a:t>
            </a:r>
            <a:endParaRPr lang="en-US" altLang="ko-KR" sz="2800" dirty="0"/>
          </a:p>
          <a:p>
            <a:pPr marL="514350" indent="-514350">
              <a:buAutoNum type="arabicPeriod"/>
            </a:pPr>
            <a:endParaRPr lang="ko-KR" altLang="en-US" sz="2800" dirty="0"/>
          </a:p>
          <a:p>
            <a:r>
              <a:rPr lang="en-US" altLang="ko-KR" sz="2800" dirty="0"/>
              <a:t>2. </a:t>
            </a:r>
            <a:r>
              <a:rPr lang="ko-KR" altLang="en-US" sz="2800" dirty="0"/>
              <a:t>시나리오가 부족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/>
              <a:t>3. </a:t>
            </a:r>
            <a:r>
              <a:rPr lang="ko-KR" altLang="en-US" sz="2800" dirty="0"/>
              <a:t>초상권 문제도 있으니 경찰이 활용하도록 하는 쪽이 </a:t>
            </a:r>
            <a:r>
              <a:rPr lang="ko-KR" altLang="en-US" sz="2800" dirty="0" err="1"/>
              <a:t>어떤가</a:t>
            </a:r>
            <a:endParaRPr lang="en-US" altLang="ko-KR" sz="2800" dirty="0"/>
          </a:p>
          <a:p>
            <a:r>
              <a:rPr lang="ko-KR" altLang="en-US" sz="2800" dirty="0"/>
              <a:t> </a:t>
            </a:r>
          </a:p>
          <a:p>
            <a:r>
              <a:rPr lang="en-US" altLang="ko-KR" sz="2800" dirty="0"/>
              <a:t>4. </a:t>
            </a:r>
            <a:r>
              <a:rPr lang="ko-KR" altLang="en-US" sz="2800" dirty="0"/>
              <a:t>클라이언트는 실종자 가족이 사용할 곳과 실종자 발견자가 사용할 곳을 나누는 것이 </a:t>
            </a:r>
            <a:r>
              <a:rPr lang="ko-KR" altLang="en-US" sz="2800" dirty="0" err="1"/>
              <a:t>어떤가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84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AB870-0949-43AD-BAAD-A9A1E5931AF6}"/>
              </a:ext>
            </a:extLst>
          </p:cNvPr>
          <p:cNvSpPr txBox="1"/>
          <p:nvPr/>
        </p:nvSpPr>
        <p:spPr>
          <a:xfrm>
            <a:off x="779930" y="152400"/>
            <a:ext cx="5726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latin typeface="굴림체" panose="020B0609000101010101" pitchFamily="49" charset="-127"/>
                <a:ea typeface="굴림체" panose="020B0609000101010101" pitchFamily="49" charset="-127"/>
              </a:rPr>
              <a:t>현실적 제한 요소</a:t>
            </a:r>
            <a:endParaRPr lang="ko-KR" altLang="en-US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3D4A26D-8AB1-C4C7-2876-848FE431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1566602"/>
            <a:ext cx="1065996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8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AB870-0949-43AD-BAAD-A9A1E5931AF6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프로젝트 전체 일정</a:t>
            </a:r>
            <a:endParaRPr lang="en-US" altLang="ko-KR" sz="36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AC109-091B-FC06-C8FA-2F5191BAB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디자인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24AF90-5DE4-F9FA-CEEF-A35D9EE0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11" y="1266009"/>
            <a:ext cx="8530026" cy="47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5255A-4B81-4D17-F353-54DFD5F337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웹 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80461F-E668-D408-157D-0CABA7962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2" y="1529245"/>
            <a:ext cx="10400296" cy="41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5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1FF2A-1DDB-D263-C8CA-8641BB16B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안면인식 서버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59E351-ADA8-D881-B4D6-CFBA4EC2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87" y="2223008"/>
            <a:ext cx="8884426" cy="241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849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28 dark">
      <a:dk1>
        <a:srgbClr val="F9F9F9"/>
      </a:dk1>
      <a:lt1>
        <a:srgbClr val="1A242E"/>
      </a:lt1>
      <a:dk2>
        <a:srgbClr val="E7E6E6"/>
      </a:dk2>
      <a:lt2>
        <a:srgbClr val="2C3E50"/>
      </a:lt2>
      <a:accent1>
        <a:srgbClr val="08DAC6"/>
      </a:accent1>
      <a:accent2>
        <a:srgbClr val="05B9F6"/>
      </a:accent2>
      <a:accent3>
        <a:srgbClr val="7E4CC7"/>
      </a:accent3>
      <a:accent4>
        <a:srgbClr val="EF2A79"/>
      </a:accent4>
      <a:accent5>
        <a:srgbClr val="F75847"/>
      </a:accent5>
      <a:accent6>
        <a:srgbClr val="4B5554"/>
      </a:accent6>
      <a:hlink>
        <a:srgbClr val="0563C1"/>
      </a:hlink>
      <a:folHlink>
        <a:srgbClr val="954F72"/>
      </a:folHlink>
    </a:clrScheme>
    <a:fontScheme name="Custom 9">
      <a:majorFont>
        <a:latin typeface="Poppi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12619</TotalTime>
  <Words>486</Words>
  <Application>Microsoft Office PowerPoint</Application>
  <PresentationFormat>와이드스크린</PresentationFormat>
  <Paragraphs>112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굴림체</vt:lpstr>
      <vt:lpstr>나눔바른고딕</vt:lpstr>
      <vt:lpstr>맑은 고딕</vt:lpstr>
      <vt:lpstr>Arial</vt:lpstr>
      <vt:lpstr>Calibri</vt:lpstr>
      <vt:lpstr>Calibri Light</vt:lpstr>
      <vt:lpstr>Open Sans</vt:lpstr>
      <vt:lpstr>Poppins</vt:lpstr>
      <vt:lpstr>Custom Design</vt:lpstr>
      <vt:lpstr>1_Office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</dc:creator>
  <cp:lastModifiedBy>강병규</cp:lastModifiedBy>
  <cp:revision>164</cp:revision>
  <dcterms:created xsi:type="dcterms:W3CDTF">2016-11-04T05:31:34Z</dcterms:created>
  <dcterms:modified xsi:type="dcterms:W3CDTF">2023-02-27T07:57:50Z</dcterms:modified>
</cp:coreProperties>
</file>