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notesMasterIdLst>
    <p:notesMasterId r:id="rId13"/>
  </p:notesMasterIdLst>
  <p:sldIdLst>
    <p:sldId id="331" r:id="rId3"/>
    <p:sldId id="324" r:id="rId4"/>
    <p:sldId id="332" r:id="rId5"/>
    <p:sldId id="327" r:id="rId6"/>
    <p:sldId id="261" r:id="rId7"/>
    <p:sldId id="268" r:id="rId8"/>
    <p:sldId id="276" r:id="rId9"/>
    <p:sldId id="333" r:id="rId10"/>
    <p:sldId id="328" r:id="rId11"/>
    <p:sldId id="33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441AFD6-D0BE-4715-B8B8-03603A00D9B1}">
          <p14:sldIdLst>
            <p14:sldId id="331"/>
            <p14:sldId id="324"/>
            <p14:sldId id="332"/>
            <p14:sldId id="327"/>
            <p14:sldId id="261"/>
            <p14:sldId id="268"/>
            <p14:sldId id="276"/>
            <p14:sldId id="333"/>
            <p14:sldId id="328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9F9F9"/>
    <a:srgbClr val="00FF00"/>
    <a:srgbClr val="09AF11"/>
    <a:srgbClr val="1A242E"/>
    <a:srgbClr val="0AA202"/>
    <a:srgbClr val="429AE2"/>
    <a:srgbClr val="ECFF88"/>
    <a:srgbClr val="4CD2B1"/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712" autoAdjust="0"/>
  </p:normalViewPr>
  <p:slideViewPr>
    <p:cSldViewPr snapToGrid="0" showGuides="1">
      <p:cViewPr varScale="1">
        <p:scale>
          <a:sx n="108" d="100"/>
          <a:sy n="108" d="100"/>
        </p:scale>
        <p:origin x="672" y="96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B34DF-9C3B-4FB6-BD7A-50C60198FD7C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F6BD7-5F8C-4A71-B197-610A72436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2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F6BD7-5F8C-4A71-B197-610A724360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415F2C-95D2-A45C-6B3D-0D411B6B09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44848" y="2840780"/>
            <a:ext cx="1502304" cy="588220"/>
          </a:xfrm>
        </p:spPr>
        <p:txBody>
          <a:bodyPr/>
          <a:lstStyle/>
          <a:p>
            <a:r>
              <a:rPr lang="ko-KR" altLang="en-US" sz="2400" dirty="0" err="1"/>
              <a:t>집에가조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AD615-C7F7-A873-532E-713036FA7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계획서 발표회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A3D96-F573-1C3B-09DA-92A7391BB8A0}"/>
              </a:ext>
            </a:extLst>
          </p:cNvPr>
          <p:cNvSpPr txBox="1"/>
          <p:nvPr/>
        </p:nvSpPr>
        <p:spPr>
          <a:xfrm>
            <a:off x="7785717" y="4580930"/>
            <a:ext cx="338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강병규</a:t>
            </a:r>
            <a:endParaRPr lang="en-US" altLang="ko-KR" dirty="0"/>
          </a:p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박현진</a:t>
            </a:r>
            <a:endParaRPr lang="en-US" altLang="ko-KR" dirty="0"/>
          </a:p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조현호</a:t>
            </a:r>
          </a:p>
        </p:txBody>
      </p:sp>
    </p:spTree>
    <p:extLst>
      <p:ext uri="{BB962C8B-B14F-4D97-AF65-F5344CB8AC3E}">
        <p14:creationId xmlns:p14="http://schemas.microsoft.com/office/powerpoint/2010/main" val="89965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The Attention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65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ko-KR" altLang="en-US" sz="4000" b="1" dirty="0">
                <a:solidFill>
                  <a:schemeClr val="accent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안면인식 학습모델을 이용한 실종자 찾기</a:t>
            </a:r>
            <a:endParaRPr lang="en-ID" sz="4000" b="1" dirty="0">
              <a:solidFill>
                <a:schemeClr val="accent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36A41-8CBE-7B01-E40F-73AF2A29C322}"/>
              </a:ext>
            </a:extLst>
          </p:cNvPr>
          <p:cNvSpPr txBox="1"/>
          <p:nvPr/>
        </p:nvSpPr>
        <p:spPr>
          <a:xfrm>
            <a:off x="779930" y="152400"/>
            <a:ext cx="1873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Project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6F66D-7448-9E85-37E7-1D2A0C39DA09}"/>
              </a:ext>
            </a:extLst>
          </p:cNvPr>
          <p:cNvSpPr txBox="1"/>
          <p:nvPr/>
        </p:nvSpPr>
        <p:spPr>
          <a:xfrm>
            <a:off x="877584" y="1430756"/>
            <a:ext cx="11540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E0BCB7-FA31-6015-A80A-A64FFE93C808}"/>
              </a:ext>
            </a:extLst>
          </p:cNvPr>
          <p:cNvSpPr txBox="1"/>
          <p:nvPr/>
        </p:nvSpPr>
        <p:spPr>
          <a:xfrm>
            <a:off x="2621721" y="6488668"/>
            <a:ext cx="720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https://www.police.go.kr/www/open/publice/publice05.jsp</a:t>
            </a:r>
            <a:endParaRPr lang="ko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F7598C1-FE43-0A36-8276-07C71D94E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87" y="0"/>
            <a:ext cx="6730826" cy="647079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557BB-DE12-AE6F-1129-BBBFEAA14BF1}"/>
              </a:ext>
            </a:extLst>
          </p:cNvPr>
          <p:cNvSpPr/>
          <p:nvPr/>
        </p:nvSpPr>
        <p:spPr>
          <a:xfrm>
            <a:off x="4119239" y="1065320"/>
            <a:ext cx="3293615" cy="3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7AD087-1F01-2775-2295-59174EE2DC95}"/>
              </a:ext>
            </a:extLst>
          </p:cNvPr>
          <p:cNvSpPr/>
          <p:nvPr/>
        </p:nvSpPr>
        <p:spPr>
          <a:xfrm>
            <a:off x="7412854" y="1065320"/>
            <a:ext cx="1648019" cy="200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9CA785-72E2-286F-0946-8477F195458D}"/>
              </a:ext>
            </a:extLst>
          </p:cNvPr>
          <p:cNvSpPr/>
          <p:nvPr/>
        </p:nvSpPr>
        <p:spPr>
          <a:xfrm>
            <a:off x="3611418" y="1662545"/>
            <a:ext cx="507821" cy="110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57FFF0-F127-89A1-3CA1-4472D5186CB3}"/>
              </a:ext>
            </a:extLst>
          </p:cNvPr>
          <p:cNvSpPr/>
          <p:nvPr/>
        </p:nvSpPr>
        <p:spPr>
          <a:xfrm>
            <a:off x="7412853" y="1662545"/>
            <a:ext cx="540000" cy="110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5DFE9-FAC7-BB87-4D4C-D14967B5EC8A}"/>
              </a:ext>
            </a:extLst>
          </p:cNvPr>
          <p:cNvSpPr txBox="1"/>
          <p:nvPr/>
        </p:nvSpPr>
        <p:spPr>
          <a:xfrm>
            <a:off x="9694416" y="2967335"/>
            <a:ext cx="226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연간 평균 실종자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110,117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C041C42-F218-C874-BD25-A7EB8CCF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2545"/>
            <a:ext cx="5715000" cy="1847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DB9A86-C110-B58D-4BB4-1336BA48E2F7}"/>
              </a:ext>
            </a:extLst>
          </p:cNvPr>
          <p:cNvSpPr txBox="1"/>
          <p:nvPr/>
        </p:nvSpPr>
        <p:spPr>
          <a:xfrm>
            <a:off x="9628276" y="2586470"/>
            <a:ext cx="232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</a:t>
            </a:r>
            <a:r>
              <a:rPr lang="ko-KR" altLang="en-US" dirty="0"/>
              <a:t>세 이상 성인 실종자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69,772</a:t>
            </a:r>
            <a:r>
              <a:rPr lang="ko-KR" altLang="en-US" dirty="0"/>
              <a:t>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9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779930" y="152400"/>
            <a:ext cx="1873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Project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87436-A7BD-4BB8-BDE8-B415764A91F4}"/>
              </a:ext>
            </a:extLst>
          </p:cNvPr>
          <p:cNvSpPr txBox="1"/>
          <p:nvPr/>
        </p:nvSpPr>
        <p:spPr>
          <a:xfrm>
            <a:off x="887507" y="1326775"/>
            <a:ext cx="88750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목표</a:t>
            </a:r>
            <a:b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487257-2641-E71B-C278-9C78B92F7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18" y="1943832"/>
            <a:ext cx="9337622" cy="40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56166" y="27154"/>
            <a:ext cx="6047365" cy="588220"/>
          </a:xfrm>
        </p:spPr>
        <p:txBody>
          <a:bodyPr/>
          <a:lstStyle/>
          <a:p>
            <a:r>
              <a:rPr lang="en-ID" sz="3200" dirty="0">
                <a:solidFill>
                  <a:schemeClr val="tx1"/>
                </a:solidFill>
              </a:rPr>
              <a:t>System Architecture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A3DBB62-66DA-472D-9D82-E9781C57528F}"/>
              </a:ext>
            </a:extLst>
          </p:cNvPr>
          <p:cNvCxnSpPr>
            <a:cxnSpLocks/>
          </p:cNvCxnSpPr>
          <p:nvPr/>
        </p:nvCxnSpPr>
        <p:spPr>
          <a:xfrm>
            <a:off x="851371" y="717176"/>
            <a:ext cx="5635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45E57CB-680D-39BD-CF3D-8032A302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00" y="818979"/>
            <a:ext cx="7958397" cy="52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핵심 기술</a:t>
            </a:r>
            <a:endParaRPr lang="en-ID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16D31-5152-4A15-A284-71A092D1C491}"/>
              </a:ext>
            </a:extLst>
          </p:cNvPr>
          <p:cNvSpPr txBox="1"/>
          <p:nvPr/>
        </p:nvSpPr>
        <p:spPr>
          <a:xfrm>
            <a:off x="493285" y="1483624"/>
            <a:ext cx="713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 시스템 구축 및 서버 프로그래밍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웹 서버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안면인식 서버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980D7-52B6-42A6-BC20-9DD72B6A2DA1}"/>
              </a:ext>
            </a:extLst>
          </p:cNvPr>
          <p:cNvSpPr txBox="1"/>
          <p:nvPr/>
        </p:nvSpPr>
        <p:spPr>
          <a:xfrm>
            <a:off x="493285" y="2259411"/>
            <a:ext cx="442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UI/UX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구현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BD817-C521-494B-8C9D-E702D068CE1B}"/>
              </a:ext>
            </a:extLst>
          </p:cNvPr>
          <p:cNvSpPr txBox="1"/>
          <p:nvPr/>
        </p:nvSpPr>
        <p:spPr>
          <a:xfrm>
            <a:off x="493285" y="3059668"/>
            <a:ext cx="442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데이터베이스 프로그래밍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9B2AB7-6CE7-4BC8-81A1-37E51A26A5E1}"/>
              </a:ext>
            </a:extLst>
          </p:cNvPr>
          <p:cNvSpPr txBox="1"/>
          <p:nvPr/>
        </p:nvSpPr>
        <p:spPr>
          <a:xfrm>
            <a:off x="529137" y="3804627"/>
            <a:ext cx="442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인공지능 오픈소스 활용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2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7909577" cy="643501"/>
          </a:xfrm>
        </p:spPr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세부 시스템 구조</a:t>
            </a:r>
            <a:endParaRPr lang="en-ID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FDE5-DCB2-4DB9-96D6-9296E6D3FA94}"/>
              </a:ext>
            </a:extLst>
          </p:cNvPr>
          <p:cNvSpPr txBox="1"/>
          <p:nvPr/>
        </p:nvSpPr>
        <p:spPr>
          <a:xfrm>
            <a:off x="415273" y="924467"/>
            <a:ext cx="340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Web Server Architecture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6B00-14D8-0739-A523-AA770D7A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53" y="1067344"/>
            <a:ext cx="8119883" cy="57242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8C19032-1B3B-E2BD-3524-03C3FA696D47}"/>
              </a:ext>
            </a:extLst>
          </p:cNvPr>
          <p:cNvSpPr/>
          <p:nvPr/>
        </p:nvSpPr>
        <p:spPr>
          <a:xfrm>
            <a:off x="4809744" y="1563624"/>
            <a:ext cx="5202936" cy="225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3724F-5EA2-4331-EDBF-06C073746553}"/>
              </a:ext>
            </a:extLst>
          </p:cNvPr>
          <p:cNvSpPr/>
          <p:nvPr/>
        </p:nvSpPr>
        <p:spPr>
          <a:xfrm>
            <a:off x="4809744" y="3822192"/>
            <a:ext cx="5202936" cy="2660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0981DEFF-7CC2-FA44-0693-9D980388ED30}"/>
              </a:ext>
            </a:extLst>
          </p:cNvPr>
          <p:cNvSpPr txBox="1">
            <a:spLocks/>
          </p:cNvSpPr>
          <p:nvPr/>
        </p:nvSpPr>
        <p:spPr>
          <a:xfrm>
            <a:off x="415273" y="444625"/>
            <a:ext cx="7909577" cy="6435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세부 시스템 구조</a:t>
            </a:r>
            <a:endParaRPr lang="en-ID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EE822-3DF3-1FC1-F064-BB692F111F03}"/>
              </a:ext>
            </a:extLst>
          </p:cNvPr>
          <p:cNvSpPr txBox="1"/>
          <p:nvPr/>
        </p:nvSpPr>
        <p:spPr>
          <a:xfrm>
            <a:off x="415273" y="924467"/>
            <a:ext cx="340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Face Recognition Server Architecture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356E64-F3A3-E765-620D-3C9D5625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61" y="602977"/>
            <a:ext cx="6939264" cy="59558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0F618E-6522-7397-3416-4BBE5D5D495A}"/>
              </a:ext>
            </a:extLst>
          </p:cNvPr>
          <p:cNvSpPr/>
          <p:nvPr/>
        </p:nvSpPr>
        <p:spPr>
          <a:xfrm>
            <a:off x="5193792" y="1865376"/>
            <a:ext cx="2628000" cy="3081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575299-6558-68E9-2D7F-F4A54E3C5C94}"/>
              </a:ext>
            </a:extLst>
          </p:cNvPr>
          <p:cNvSpPr/>
          <p:nvPr/>
        </p:nvSpPr>
        <p:spPr>
          <a:xfrm>
            <a:off x="7821792" y="1865376"/>
            <a:ext cx="2592000" cy="3081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4192585" cy="643501"/>
          </a:xfrm>
        </p:spPr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예산</a:t>
            </a:r>
            <a:endParaRPr lang="en-ID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72034"/>
              </p:ext>
            </p:extLst>
          </p:nvPr>
        </p:nvGraphicFramePr>
        <p:xfrm>
          <a:off x="1603375" y="177694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74991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3225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56155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567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재료비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회의비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4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문헌구입비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1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인쇄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복사비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9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12646</TotalTime>
  <Words>126</Words>
  <Application>Microsoft Office PowerPoint</Application>
  <PresentationFormat>와이드스크린</PresentationFormat>
  <Paragraphs>51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굴림체</vt:lpstr>
      <vt:lpstr>맑은 고딕</vt:lpstr>
      <vt:lpstr>Arial</vt:lpstr>
      <vt:lpstr>Open Sans</vt:lpstr>
      <vt:lpstr>Poppins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강병규</cp:lastModifiedBy>
  <cp:revision>188</cp:revision>
  <dcterms:created xsi:type="dcterms:W3CDTF">2016-11-04T05:31:34Z</dcterms:created>
  <dcterms:modified xsi:type="dcterms:W3CDTF">2022-12-05T18:10:49Z</dcterms:modified>
</cp:coreProperties>
</file>