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89" r:id="rId2"/>
  </p:sldMasterIdLst>
  <p:notesMasterIdLst>
    <p:notesMasterId r:id="rId28"/>
  </p:notesMasterIdLst>
  <p:sldIdLst>
    <p:sldId id="256" r:id="rId3"/>
    <p:sldId id="258" r:id="rId4"/>
    <p:sldId id="259" r:id="rId5"/>
    <p:sldId id="260" r:id="rId6"/>
    <p:sldId id="261" r:id="rId7"/>
    <p:sldId id="262" r:id="rId8"/>
    <p:sldId id="263" r:id="rId9"/>
    <p:sldId id="264" r:id="rId10"/>
    <p:sldId id="265" r:id="rId11"/>
    <p:sldId id="266" r:id="rId12"/>
    <p:sldId id="267" r:id="rId13"/>
    <p:sldId id="282"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656183-96D6-4BC6-8EB1-B4B5CBA89905}" v="1" dt="2020-12-08T09:03:59.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72" d="100"/>
          <a:sy n="72" d="100"/>
        </p:scale>
        <p:origin x="3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tae hoon" userId="2e1d2377c018edc7" providerId="LiveId" clId="{89656183-96D6-4BC6-8EB1-B4B5CBA89905}"/>
    <pc:docChg chg="undo custSel mod modSld">
      <pc:chgData name="kim tae hoon" userId="2e1d2377c018edc7" providerId="LiveId" clId="{89656183-96D6-4BC6-8EB1-B4B5CBA89905}" dt="2020-12-08T09:14:10.051" v="55" actId="122"/>
      <pc:docMkLst>
        <pc:docMk/>
      </pc:docMkLst>
      <pc:sldChg chg="modSp mod">
        <pc:chgData name="kim tae hoon" userId="2e1d2377c018edc7" providerId="LiveId" clId="{89656183-96D6-4BC6-8EB1-B4B5CBA89905}" dt="2020-12-08T09:02:08.908" v="23" actId="2710"/>
        <pc:sldMkLst>
          <pc:docMk/>
          <pc:sldMk cId="0" sldId="256"/>
        </pc:sldMkLst>
        <pc:spChg chg="mod">
          <ac:chgData name="kim tae hoon" userId="2e1d2377c018edc7" providerId="LiveId" clId="{89656183-96D6-4BC6-8EB1-B4B5CBA89905}" dt="2020-12-08T09:02:08.908" v="23" actId="2710"/>
          <ac:spMkLst>
            <pc:docMk/>
            <pc:sldMk cId="0" sldId="256"/>
            <ac:spMk id="85" creationId="{00000000-0000-0000-0000-000000000000}"/>
          </ac:spMkLst>
        </pc:spChg>
      </pc:sldChg>
      <pc:sldChg chg="addSp delSp modSp mod setBg">
        <pc:chgData name="kim tae hoon" userId="2e1d2377c018edc7" providerId="LiveId" clId="{89656183-96D6-4BC6-8EB1-B4B5CBA89905}" dt="2020-12-08T09:13:16.055" v="40" actId="26606"/>
        <pc:sldMkLst>
          <pc:docMk/>
          <pc:sldMk cId="0" sldId="276"/>
        </pc:sldMkLst>
        <pc:spChg chg="add del">
          <ac:chgData name="kim tae hoon" userId="2e1d2377c018edc7" providerId="LiveId" clId="{89656183-96D6-4BC6-8EB1-B4B5CBA89905}" dt="2020-12-08T09:13:16.055" v="40" actId="26606"/>
          <ac:spMkLst>
            <pc:docMk/>
            <pc:sldMk cId="0" sldId="276"/>
            <ac:spMk id="104" creationId="{58153EC8-8E01-4D70-B575-24ABD35A1125}"/>
          </ac:spMkLst>
        </pc:spChg>
        <pc:spChg chg="add del">
          <ac:chgData name="kim tae hoon" userId="2e1d2377c018edc7" providerId="LiveId" clId="{89656183-96D6-4BC6-8EB1-B4B5CBA89905}" dt="2020-12-08T09:13:06.644" v="35" actId="26606"/>
          <ac:spMkLst>
            <pc:docMk/>
            <pc:sldMk cId="0" sldId="276"/>
            <ac:spMk id="168" creationId="{BEE73255-8084-4DF9-BB0B-15EAC92E2CB9}"/>
          </ac:spMkLst>
        </pc:spChg>
        <pc:spChg chg="add del">
          <ac:chgData name="kim tae hoon" userId="2e1d2377c018edc7" providerId="LiveId" clId="{89656183-96D6-4BC6-8EB1-B4B5CBA89905}" dt="2020-12-08T09:13:06.644" v="35" actId="26606"/>
          <ac:spMkLst>
            <pc:docMk/>
            <pc:sldMk cId="0" sldId="276"/>
            <ac:spMk id="170" creationId="{67048353-8981-459A-9BC6-9711CE462E06}"/>
          </ac:spMkLst>
        </pc:spChg>
        <pc:spChg chg="mod">
          <ac:chgData name="kim tae hoon" userId="2e1d2377c018edc7" providerId="LiveId" clId="{89656183-96D6-4BC6-8EB1-B4B5CBA89905}" dt="2020-12-08T09:13:16.055" v="40" actId="26606"/>
          <ac:spMkLst>
            <pc:docMk/>
            <pc:sldMk cId="0" sldId="276"/>
            <ac:spMk id="226" creationId="{00000000-0000-0000-0000-000000000000}"/>
          </ac:spMkLst>
        </pc:spChg>
        <pc:spChg chg="add del">
          <ac:chgData name="kim tae hoon" userId="2e1d2377c018edc7" providerId="LiveId" clId="{89656183-96D6-4BC6-8EB1-B4B5CBA89905}" dt="2020-12-08T09:13:13.427" v="37" actId="26606"/>
          <ac:spMkLst>
            <pc:docMk/>
            <pc:sldMk cId="0" sldId="276"/>
            <ac:spMk id="229" creationId="{71FC7D98-7B8B-402A-90FC-F027482F2142}"/>
          </ac:spMkLst>
        </pc:spChg>
        <pc:spChg chg="add del">
          <ac:chgData name="kim tae hoon" userId="2e1d2377c018edc7" providerId="LiveId" clId="{89656183-96D6-4BC6-8EB1-B4B5CBA89905}" dt="2020-12-08T09:13:13.427" v="37" actId="26606"/>
          <ac:spMkLst>
            <pc:docMk/>
            <pc:sldMk cId="0" sldId="276"/>
            <ac:spMk id="230" creationId="{AD7356EA-285B-4E5D-8FEC-104659A4FD2C}"/>
          </ac:spMkLst>
        </pc:spChg>
        <pc:picChg chg="mod">
          <ac:chgData name="kim tae hoon" userId="2e1d2377c018edc7" providerId="LiveId" clId="{89656183-96D6-4BC6-8EB1-B4B5CBA89905}" dt="2020-12-08T09:13:16.055" v="40" actId="26606"/>
          <ac:picMkLst>
            <pc:docMk/>
            <pc:sldMk cId="0" sldId="276"/>
            <ac:picMk id="227" creationId="{00000000-0000-0000-0000-000000000000}"/>
          </ac:picMkLst>
        </pc:picChg>
      </pc:sldChg>
      <pc:sldChg chg="addSp delSp modSp mod setBg">
        <pc:chgData name="kim tae hoon" userId="2e1d2377c018edc7" providerId="LiveId" clId="{89656183-96D6-4BC6-8EB1-B4B5CBA89905}" dt="2020-12-08T09:13:14.869" v="39" actId="26606"/>
        <pc:sldMkLst>
          <pc:docMk/>
          <pc:sldMk cId="0" sldId="277"/>
        </pc:sldMkLst>
        <pc:spChg chg="add del">
          <ac:chgData name="kim tae hoon" userId="2e1d2377c018edc7" providerId="LiveId" clId="{89656183-96D6-4BC6-8EB1-B4B5CBA89905}" dt="2020-12-08T09:12:50.014" v="31" actId="26606"/>
          <ac:spMkLst>
            <pc:docMk/>
            <pc:sldMk cId="0" sldId="277"/>
            <ac:spMk id="110" creationId="{58153EC8-8E01-4D70-B575-24ABD35A1125}"/>
          </ac:spMkLst>
        </pc:spChg>
        <pc:spChg chg="add del">
          <ac:chgData name="kim tae hoon" userId="2e1d2377c018edc7" providerId="LiveId" clId="{89656183-96D6-4BC6-8EB1-B4B5CBA89905}" dt="2020-12-08T09:13:14.869" v="39" actId="26606"/>
          <ac:spMkLst>
            <pc:docMk/>
            <pc:sldMk cId="0" sldId="277"/>
            <ac:spMk id="112" creationId="{67048353-8981-459A-9BC6-9711CE462E06}"/>
          </ac:spMkLst>
        </pc:spChg>
        <pc:spChg chg="mod">
          <ac:chgData name="kim tae hoon" userId="2e1d2377c018edc7" providerId="LiveId" clId="{89656183-96D6-4BC6-8EB1-B4B5CBA89905}" dt="2020-12-08T09:13:14.869" v="39" actId="26606"/>
          <ac:spMkLst>
            <pc:docMk/>
            <pc:sldMk cId="0" sldId="277"/>
            <ac:spMk id="232" creationId="{00000000-0000-0000-0000-000000000000}"/>
          </ac:spMkLst>
        </pc:spChg>
        <pc:spChg chg="add del">
          <ac:chgData name="kim tae hoon" userId="2e1d2377c018edc7" providerId="LiveId" clId="{89656183-96D6-4BC6-8EB1-B4B5CBA89905}" dt="2020-12-08T09:13:14.869" v="39" actId="26606"/>
          <ac:spMkLst>
            <pc:docMk/>
            <pc:sldMk cId="0" sldId="277"/>
            <ac:spMk id="235" creationId="{BEE73255-8084-4DF9-BB0B-15EAC92E2CB9}"/>
          </ac:spMkLst>
        </pc:spChg>
        <pc:picChg chg="mod">
          <ac:chgData name="kim tae hoon" userId="2e1d2377c018edc7" providerId="LiveId" clId="{89656183-96D6-4BC6-8EB1-B4B5CBA89905}" dt="2020-12-08T09:13:14.869" v="39" actId="26606"/>
          <ac:picMkLst>
            <pc:docMk/>
            <pc:sldMk cId="0" sldId="277"/>
            <ac:picMk id="233" creationId="{00000000-0000-0000-0000-000000000000}"/>
          </ac:picMkLst>
        </pc:picChg>
      </pc:sldChg>
      <pc:sldChg chg="addSp delSp modSp mod">
        <pc:chgData name="kim tae hoon" userId="2e1d2377c018edc7" providerId="LiveId" clId="{89656183-96D6-4BC6-8EB1-B4B5CBA89905}" dt="2020-12-08T09:13:13.870" v="38" actId="26606"/>
        <pc:sldMkLst>
          <pc:docMk/>
          <pc:sldMk cId="0" sldId="278"/>
        </pc:sldMkLst>
        <pc:spChg chg="add del">
          <ac:chgData name="kim tae hoon" userId="2e1d2377c018edc7" providerId="LiveId" clId="{89656183-96D6-4BC6-8EB1-B4B5CBA89905}" dt="2020-12-08T09:13:13.870" v="38" actId="26606"/>
          <ac:spMkLst>
            <pc:docMk/>
            <pc:sldMk cId="0" sldId="278"/>
            <ac:spMk id="115" creationId="{BEE73255-8084-4DF9-BB0B-15EAC92E2CB9}"/>
          </ac:spMkLst>
        </pc:spChg>
        <pc:spChg chg="add del">
          <ac:chgData name="kim tae hoon" userId="2e1d2377c018edc7" providerId="LiveId" clId="{89656183-96D6-4BC6-8EB1-B4B5CBA89905}" dt="2020-12-08T09:13:13.870" v="38" actId="26606"/>
          <ac:spMkLst>
            <pc:docMk/>
            <pc:sldMk cId="0" sldId="278"/>
            <ac:spMk id="117" creationId="{67048353-8981-459A-9BC6-9711CE462E06}"/>
          </ac:spMkLst>
        </pc:spChg>
        <pc:spChg chg="mod">
          <ac:chgData name="kim tae hoon" userId="2e1d2377c018edc7" providerId="LiveId" clId="{89656183-96D6-4BC6-8EB1-B4B5CBA89905}" dt="2020-12-08T09:13:13.870" v="38" actId="26606"/>
          <ac:spMkLst>
            <pc:docMk/>
            <pc:sldMk cId="0" sldId="278"/>
            <ac:spMk id="238" creationId="{00000000-0000-0000-0000-000000000000}"/>
          </ac:spMkLst>
        </pc:spChg>
        <pc:picChg chg="add mod">
          <ac:chgData name="kim tae hoon" userId="2e1d2377c018edc7" providerId="LiveId" clId="{89656183-96D6-4BC6-8EB1-B4B5CBA89905}" dt="2020-12-08T09:13:13.870" v="38" actId="26606"/>
          <ac:picMkLst>
            <pc:docMk/>
            <pc:sldMk cId="0" sldId="278"/>
            <ac:picMk id="4" creationId="{2FE1C12C-C0D8-411F-8A66-BBEDAF763933}"/>
          </ac:picMkLst>
        </pc:picChg>
        <pc:picChg chg="del">
          <ac:chgData name="kim tae hoon" userId="2e1d2377c018edc7" providerId="LiveId" clId="{89656183-96D6-4BC6-8EB1-B4B5CBA89905}" dt="2020-12-08T09:02:38.970" v="24" actId="478"/>
          <ac:picMkLst>
            <pc:docMk/>
            <pc:sldMk cId="0" sldId="278"/>
            <ac:picMk id="239" creationId="{00000000-0000-0000-0000-000000000000}"/>
          </ac:picMkLst>
        </pc:picChg>
      </pc:sldChg>
      <pc:sldChg chg="addSp delSp modSp mod setClrOvrMap">
        <pc:chgData name="kim tae hoon" userId="2e1d2377c018edc7" providerId="LiveId" clId="{89656183-96D6-4BC6-8EB1-B4B5CBA89905}" dt="2020-12-08T09:14:10.051" v="55" actId="122"/>
        <pc:sldMkLst>
          <pc:docMk/>
          <pc:sldMk cId="0" sldId="279"/>
        </pc:sldMkLst>
        <pc:spChg chg="add del">
          <ac:chgData name="kim tae hoon" userId="2e1d2377c018edc7" providerId="LiveId" clId="{89656183-96D6-4BC6-8EB1-B4B5CBA89905}" dt="2020-12-08T09:14:00.032" v="51" actId="26606"/>
          <ac:spMkLst>
            <pc:docMk/>
            <pc:sldMk cId="0" sldId="279"/>
            <ac:spMk id="130" creationId="{53E5B1A8-3AC9-4BD1-9BBC-78CA94F2D1BA}"/>
          </ac:spMkLst>
        </pc:spChg>
        <pc:spChg chg="mod">
          <ac:chgData name="kim tae hoon" userId="2e1d2377c018edc7" providerId="LiveId" clId="{89656183-96D6-4BC6-8EB1-B4B5CBA89905}" dt="2020-12-08T09:14:10.051" v="55" actId="122"/>
          <ac:spMkLst>
            <pc:docMk/>
            <pc:sldMk cId="0" sldId="279"/>
            <ac:spMk id="244" creationId="{00000000-0000-0000-0000-000000000000}"/>
          </ac:spMkLst>
        </pc:spChg>
        <pc:spChg chg="mod">
          <ac:chgData name="kim tae hoon" userId="2e1d2377c018edc7" providerId="LiveId" clId="{89656183-96D6-4BC6-8EB1-B4B5CBA89905}" dt="2020-12-08T09:14:00.032" v="51" actId="26606"/>
          <ac:spMkLst>
            <pc:docMk/>
            <pc:sldMk cId="0" sldId="279"/>
            <ac:spMk id="245" creationId="{00000000-0000-0000-0000-000000000000}"/>
          </ac:spMkLst>
        </pc:spChg>
        <pc:spChg chg="add del">
          <ac:chgData name="kim tae hoon" userId="2e1d2377c018edc7" providerId="LiveId" clId="{89656183-96D6-4BC6-8EB1-B4B5CBA89905}" dt="2020-12-08T09:14:00.032" v="51" actId="26606"/>
          <ac:spMkLst>
            <pc:docMk/>
            <pc:sldMk cId="0" sldId="279"/>
            <ac:spMk id="247" creationId="{1B15ED52-F352-441B-82BF-E0EA34836D08}"/>
          </ac:spMkLst>
        </pc:spChg>
        <pc:spChg chg="add del">
          <ac:chgData name="kim tae hoon" userId="2e1d2377c018edc7" providerId="LiveId" clId="{89656183-96D6-4BC6-8EB1-B4B5CBA89905}" dt="2020-12-08T09:14:00.032" v="51" actId="26606"/>
          <ac:spMkLst>
            <pc:docMk/>
            <pc:sldMk cId="0" sldId="279"/>
            <ac:spMk id="248" creationId="{3B2E3793-BFE6-45A2-9B7B-E18844431C99}"/>
          </ac:spMkLst>
        </pc:spChg>
        <pc:spChg chg="add del">
          <ac:chgData name="kim tae hoon" userId="2e1d2377c018edc7" providerId="LiveId" clId="{89656183-96D6-4BC6-8EB1-B4B5CBA89905}" dt="2020-12-08T09:14:00.032" v="51" actId="26606"/>
          <ac:spMkLst>
            <pc:docMk/>
            <pc:sldMk cId="0" sldId="279"/>
            <ac:spMk id="249" creationId="{BC4C4868-CB8F-4AF9-9CDB-8108F2C19B67}"/>
          </ac:spMkLst>
        </pc:spChg>
        <pc:spChg chg="add del">
          <ac:chgData name="kim tae hoon" userId="2e1d2377c018edc7" providerId="LiveId" clId="{89656183-96D6-4BC6-8EB1-B4B5CBA89905}" dt="2020-12-08T09:14:00.032" v="51" actId="26606"/>
          <ac:spMkLst>
            <pc:docMk/>
            <pc:sldMk cId="0" sldId="279"/>
            <ac:spMk id="250" creationId="{375E0459-6403-40CD-989D-56A4407CA12E}"/>
          </ac:spMkLst>
        </pc:spChg>
        <pc:spChg chg="add del">
          <ac:chgData name="kim tae hoon" userId="2e1d2377c018edc7" providerId="LiveId" clId="{89656183-96D6-4BC6-8EB1-B4B5CBA89905}" dt="2020-12-08T09:13:51.256" v="42" actId="26606"/>
          <ac:spMkLst>
            <pc:docMk/>
            <pc:sldMk cId="0" sldId="279"/>
            <ac:spMk id="255" creationId="{5A0118C5-4F8D-4CF4-BADD-53FEACC6C42A}"/>
          </ac:spMkLst>
        </pc:spChg>
        <pc:spChg chg="add del">
          <ac:chgData name="kim tae hoon" userId="2e1d2377c018edc7" providerId="LiveId" clId="{89656183-96D6-4BC6-8EB1-B4B5CBA89905}" dt="2020-12-08T09:13:51.256" v="42" actId="26606"/>
          <ac:spMkLst>
            <pc:docMk/>
            <pc:sldMk cId="0" sldId="279"/>
            <ac:spMk id="257" creationId="{CAEBFCD5-5356-4326-8D39-8235A46CD7B2}"/>
          </ac:spMkLst>
        </pc:spChg>
        <pc:spChg chg="add del">
          <ac:chgData name="kim tae hoon" userId="2e1d2377c018edc7" providerId="LiveId" clId="{89656183-96D6-4BC6-8EB1-B4B5CBA89905}" dt="2020-12-08T09:13:51.256" v="42" actId="26606"/>
          <ac:spMkLst>
            <pc:docMk/>
            <pc:sldMk cId="0" sldId="279"/>
            <ac:spMk id="259" creationId="{F6814848-248A-47DD-88E0-95099D951EF8}"/>
          </ac:spMkLst>
        </pc:spChg>
        <pc:spChg chg="add del">
          <ac:chgData name="kim tae hoon" userId="2e1d2377c018edc7" providerId="LiveId" clId="{89656183-96D6-4BC6-8EB1-B4B5CBA89905}" dt="2020-12-08T09:13:51.256" v="42" actId="26606"/>
          <ac:spMkLst>
            <pc:docMk/>
            <pc:sldMk cId="0" sldId="279"/>
            <ac:spMk id="261" creationId="{718BDA89-0D2C-4C4E-99F6-D7A220FE48D3}"/>
          </ac:spMkLst>
        </pc:spChg>
        <pc:spChg chg="add del">
          <ac:chgData name="kim tae hoon" userId="2e1d2377c018edc7" providerId="LiveId" clId="{89656183-96D6-4BC6-8EB1-B4B5CBA89905}" dt="2020-12-08T09:13:51.256" v="42" actId="26606"/>
          <ac:spMkLst>
            <pc:docMk/>
            <pc:sldMk cId="0" sldId="279"/>
            <ac:spMk id="267" creationId="{7CE98B01-ED41-482F-AFA1-19C7FA7C04A7}"/>
          </ac:spMkLst>
        </pc:spChg>
        <pc:spChg chg="add del">
          <ac:chgData name="kim tae hoon" userId="2e1d2377c018edc7" providerId="LiveId" clId="{89656183-96D6-4BC6-8EB1-B4B5CBA89905}" dt="2020-12-08T09:13:51.256" v="42" actId="26606"/>
          <ac:spMkLst>
            <pc:docMk/>
            <pc:sldMk cId="0" sldId="279"/>
            <ac:spMk id="269" creationId="{B9CABDD0-8DF6-4974-A224-9A2A81778003}"/>
          </ac:spMkLst>
        </pc:spChg>
        <pc:spChg chg="add del">
          <ac:chgData name="kim tae hoon" userId="2e1d2377c018edc7" providerId="LiveId" clId="{89656183-96D6-4BC6-8EB1-B4B5CBA89905}" dt="2020-12-08T09:13:53.014" v="44" actId="26606"/>
          <ac:spMkLst>
            <pc:docMk/>
            <pc:sldMk cId="0" sldId="279"/>
            <ac:spMk id="286" creationId="{33CD251C-A887-4D2F-925B-FC097198538B}"/>
          </ac:spMkLst>
        </pc:spChg>
        <pc:spChg chg="add del">
          <ac:chgData name="kim tae hoon" userId="2e1d2377c018edc7" providerId="LiveId" clId="{89656183-96D6-4BC6-8EB1-B4B5CBA89905}" dt="2020-12-08T09:13:53.014" v="44" actId="26606"/>
          <ac:spMkLst>
            <pc:docMk/>
            <pc:sldMk cId="0" sldId="279"/>
            <ac:spMk id="289" creationId="{662A3FAA-D056-4098-8115-EA61EAF068CF}"/>
          </ac:spMkLst>
        </pc:spChg>
        <pc:spChg chg="add del">
          <ac:chgData name="kim tae hoon" userId="2e1d2377c018edc7" providerId="LiveId" clId="{89656183-96D6-4BC6-8EB1-B4B5CBA89905}" dt="2020-12-08T09:13:57.551" v="46" actId="26606"/>
          <ac:spMkLst>
            <pc:docMk/>
            <pc:sldMk cId="0" sldId="279"/>
            <ac:spMk id="291" creationId="{DE7FFD28-545C-4C88-A2E7-152FB234C92C}"/>
          </ac:spMkLst>
        </pc:spChg>
        <pc:spChg chg="add del">
          <ac:chgData name="kim tae hoon" userId="2e1d2377c018edc7" providerId="LiveId" clId="{89656183-96D6-4BC6-8EB1-B4B5CBA89905}" dt="2020-12-08T09:13:59.048" v="48" actId="26606"/>
          <ac:spMkLst>
            <pc:docMk/>
            <pc:sldMk cId="0" sldId="279"/>
            <ac:spMk id="293" creationId="{C7FA33FF-088D-4F16-95A2-2C64D353DEA8}"/>
          </ac:spMkLst>
        </pc:spChg>
        <pc:spChg chg="add del">
          <ac:chgData name="kim tae hoon" userId="2e1d2377c018edc7" providerId="LiveId" clId="{89656183-96D6-4BC6-8EB1-B4B5CBA89905}" dt="2020-12-08T09:13:59.048" v="48" actId="26606"/>
          <ac:spMkLst>
            <pc:docMk/>
            <pc:sldMk cId="0" sldId="279"/>
            <ac:spMk id="294" creationId="{A376EFB1-01CF-419F-ABF1-2AF02BBFCBD1}"/>
          </ac:spMkLst>
        </pc:spChg>
        <pc:spChg chg="add del">
          <ac:chgData name="kim tae hoon" userId="2e1d2377c018edc7" providerId="LiveId" clId="{89656183-96D6-4BC6-8EB1-B4B5CBA89905}" dt="2020-12-08T09:13:59.048" v="48" actId="26606"/>
          <ac:spMkLst>
            <pc:docMk/>
            <pc:sldMk cId="0" sldId="279"/>
            <ac:spMk id="295" creationId="{FF9DEA15-78BD-4750-AA18-B9F28A6D5AB8}"/>
          </ac:spMkLst>
        </pc:spChg>
        <pc:spChg chg="add del">
          <ac:chgData name="kim tae hoon" userId="2e1d2377c018edc7" providerId="LiveId" clId="{89656183-96D6-4BC6-8EB1-B4B5CBA89905}" dt="2020-12-08T09:14:00.009" v="50" actId="26606"/>
          <ac:spMkLst>
            <pc:docMk/>
            <pc:sldMk cId="0" sldId="279"/>
            <ac:spMk id="297" creationId="{B34F5AD2-EDBD-4BBD-A55C-EAFFD0C7097A}"/>
          </ac:spMkLst>
        </pc:spChg>
        <pc:spChg chg="add del">
          <ac:chgData name="kim tae hoon" userId="2e1d2377c018edc7" providerId="LiveId" clId="{89656183-96D6-4BC6-8EB1-B4B5CBA89905}" dt="2020-12-08T09:14:00.009" v="50" actId="26606"/>
          <ac:spMkLst>
            <pc:docMk/>
            <pc:sldMk cId="0" sldId="279"/>
            <ac:spMk id="298" creationId="{C3896A03-3945-419A-B66B-4EE266EDD152}"/>
          </ac:spMkLst>
        </pc:spChg>
        <pc:spChg chg="add del">
          <ac:chgData name="kim tae hoon" userId="2e1d2377c018edc7" providerId="LiveId" clId="{89656183-96D6-4BC6-8EB1-B4B5CBA89905}" dt="2020-12-08T09:14:00.009" v="50" actId="26606"/>
          <ac:spMkLst>
            <pc:docMk/>
            <pc:sldMk cId="0" sldId="279"/>
            <ac:spMk id="299" creationId="{B8EAE243-3A9F-4A46-B0D9-04C723A8A1BD}"/>
          </ac:spMkLst>
        </pc:spChg>
        <pc:spChg chg="add">
          <ac:chgData name="kim tae hoon" userId="2e1d2377c018edc7" providerId="LiveId" clId="{89656183-96D6-4BC6-8EB1-B4B5CBA89905}" dt="2020-12-08T09:14:00.032" v="51" actId="26606"/>
          <ac:spMkLst>
            <pc:docMk/>
            <pc:sldMk cId="0" sldId="279"/>
            <ac:spMk id="301" creationId="{C7FA33FF-088D-4F16-95A2-2C64D353DEA8}"/>
          </ac:spMkLst>
        </pc:spChg>
        <pc:spChg chg="add">
          <ac:chgData name="kim tae hoon" userId="2e1d2377c018edc7" providerId="LiveId" clId="{89656183-96D6-4BC6-8EB1-B4B5CBA89905}" dt="2020-12-08T09:14:00.032" v="51" actId="26606"/>
          <ac:spMkLst>
            <pc:docMk/>
            <pc:sldMk cId="0" sldId="279"/>
            <ac:spMk id="302" creationId="{A376EFB1-01CF-419F-ABF1-2AF02BBFCBD1}"/>
          </ac:spMkLst>
        </pc:spChg>
        <pc:spChg chg="add">
          <ac:chgData name="kim tae hoon" userId="2e1d2377c018edc7" providerId="LiveId" clId="{89656183-96D6-4BC6-8EB1-B4B5CBA89905}" dt="2020-12-08T09:14:00.032" v="51" actId="26606"/>
          <ac:spMkLst>
            <pc:docMk/>
            <pc:sldMk cId="0" sldId="279"/>
            <ac:spMk id="303" creationId="{FF9DEA15-78BD-4750-AA18-B9F28A6D5AB8}"/>
          </ac:spMkLst>
        </pc:spChg>
        <pc:grpChg chg="add del">
          <ac:chgData name="kim tae hoon" userId="2e1d2377c018edc7" providerId="LiveId" clId="{89656183-96D6-4BC6-8EB1-B4B5CBA89905}" dt="2020-12-08T09:13:51.256" v="42" actId="26606"/>
          <ac:grpSpMkLst>
            <pc:docMk/>
            <pc:sldMk cId="0" sldId="279"/>
            <ac:grpSpMk id="263" creationId="{6B67BE95-96EF-433C-9F29-B0732AA6B6AC}"/>
          </ac:grpSpMkLst>
        </pc:grpChg>
        <pc:grpChg chg="add del">
          <ac:chgData name="kim tae hoon" userId="2e1d2377c018edc7" providerId="LiveId" clId="{89656183-96D6-4BC6-8EB1-B4B5CBA89905}" dt="2020-12-08T09:13:51.256" v="42" actId="26606"/>
          <ac:grpSpMkLst>
            <pc:docMk/>
            <pc:sldMk cId="0" sldId="279"/>
            <ac:grpSpMk id="271" creationId="{D6E8B984-55B9-4A62-A043-997D00F0AE09}"/>
          </ac:grpSpMkLst>
        </pc:grpChg>
        <pc:grpChg chg="add del">
          <ac:chgData name="kim tae hoon" userId="2e1d2377c018edc7" providerId="LiveId" clId="{89656183-96D6-4BC6-8EB1-B4B5CBA89905}" dt="2020-12-08T09:13:53.014" v="44" actId="26606"/>
          <ac:grpSpMkLst>
            <pc:docMk/>
            <pc:sldMk cId="0" sldId="279"/>
            <ac:grpSpMk id="287" creationId="{2C3846A5-A498-4C9E-B4DC-13532657D717}"/>
          </ac:grpSpMkLst>
        </pc:gr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952A9-0D65-4996-9085-4DD1AAF56D6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BFB0A3-BA8C-4B44-BB2A-9DE76EE8D14A}">
      <dgm:prSet/>
      <dgm:spPr/>
      <dgm:t>
        <a:bodyPr/>
        <a:lstStyle/>
        <a:p>
          <a:r>
            <a:rPr lang="en-US"/>
            <a:t>Microsoft Visual Studio 2019</a:t>
          </a:r>
        </a:p>
      </dgm:t>
    </dgm:pt>
    <dgm:pt modelId="{E1172C8B-33F7-4B46-A3BF-678B9234F2BB}" type="parTrans" cxnId="{FC7AF8F2-0C5E-4177-BEA6-6BE26DFA369C}">
      <dgm:prSet/>
      <dgm:spPr/>
      <dgm:t>
        <a:bodyPr/>
        <a:lstStyle/>
        <a:p>
          <a:endParaRPr lang="en-US"/>
        </a:p>
      </dgm:t>
    </dgm:pt>
    <dgm:pt modelId="{61FC9618-9B5C-4115-805B-8E0E3C7F7111}" type="sibTrans" cxnId="{FC7AF8F2-0C5E-4177-BEA6-6BE26DFA369C}">
      <dgm:prSet/>
      <dgm:spPr/>
      <dgm:t>
        <a:bodyPr/>
        <a:lstStyle/>
        <a:p>
          <a:endParaRPr lang="en-US"/>
        </a:p>
      </dgm:t>
    </dgm:pt>
    <dgm:pt modelId="{611807FF-48DB-428E-99F3-6379C741A6BE}">
      <dgm:prSet/>
      <dgm:spPr/>
      <dgm:t>
        <a:bodyPr/>
        <a:lstStyle/>
        <a:p>
          <a:r>
            <a:rPr lang="en-US" dirty="0"/>
            <a:t>Version included Window API</a:t>
          </a:r>
        </a:p>
      </dgm:t>
    </dgm:pt>
    <dgm:pt modelId="{555FA59E-D5B3-43E2-8141-9A62833E2207}" type="parTrans" cxnId="{40FA363F-6F5D-47C9-A33E-4859F47D2233}">
      <dgm:prSet/>
      <dgm:spPr/>
      <dgm:t>
        <a:bodyPr/>
        <a:lstStyle/>
        <a:p>
          <a:endParaRPr lang="en-US"/>
        </a:p>
      </dgm:t>
    </dgm:pt>
    <dgm:pt modelId="{1069DDBA-8F8F-49EC-80CE-8AA5D85A19FE}" type="sibTrans" cxnId="{40FA363F-6F5D-47C9-A33E-4859F47D2233}">
      <dgm:prSet/>
      <dgm:spPr/>
      <dgm:t>
        <a:bodyPr/>
        <a:lstStyle/>
        <a:p>
          <a:endParaRPr lang="en-US"/>
        </a:p>
      </dgm:t>
    </dgm:pt>
    <dgm:pt modelId="{034E5B96-81D4-45CC-BCAD-2166E7507C64}" type="pres">
      <dgm:prSet presAssocID="{654952A9-0D65-4996-9085-4DD1AAF56D61}" presName="root" presStyleCnt="0">
        <dgm:presLayoutVars>
          <dgm:dir/>
          <dgm:resizeHandles val="exact"/>
        </dgm:presLayoutVars>
      </dgm:prSet>
      <dgm:spPr/>
    </dgm:pt>
    <dgm:pt modelId="{6646DE2C-4E00-4F8B-9E3C-DF0322068969}" type="pres">
      <dgm:prSet presAssocID="{70BFB0A3-BA8C-4B44-BB2A-9DE76EE8D14A}" presName="compNode" presStyleCnt="0"/>
      <dgm:spPr/>
    </dgm:pt>
    <dgm:pt modelId="{811D8BF4-534C-4C82-984B-7C5535677BDB}" type="pres">
      <dgm:prSet presAssocID="{70BFB0A3-BA8C-4B44-BB2A-9DE76EE8D14A}" presName="bgRect" presStyleLbl="bgShp" presStyleIdx="0" presStyleCnt="2"/>
      <dgm:spPr>
        <a:effectLst>
          <a:outerShdw blurRad="50800" dist="38100" dir="2700000" algn="tl" rotWithShape="0">
            <a:prstClr val="black">
              <a:alpha val="40000"/>
            </a:prstClr>
          </a:outerShdw>
        </a:effectLst>
      </dgm:spPr>
    </dgm:pt>
    <dgm:pt modelId="{275C32AA-1FAE-4BA1-BEDA-6BFF75760AF5}" type="pres">
      <dgm:prSet presAssocID="{70BFB0A3-BA8C-4B44-BB2A-9DE76EE8D1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모니터"/>
        </a:ext>
      </dgm:extLst>
    </dgm:pt>
    <dgm:pt modelId="{5FB73B53-65C7-4255-9C56-8F8E361D2796}" type="pres">
      <dgm:prSet presAssocID="{70BFB0A3-BA8C-4B44-BB2A-9DE76EE8D14A}" presName="spaceRect" presStyleCnt="0"/>
      <dgm:spPr/>
    </dgm:pt>
    <dgm:pt modelId="{5B90A07C-73ED-4EC2-B6C7-87CBEE1BF4E5}" type="pres">
      <dgm:prSet presAssocID="{70BFB0A3-BA8C-4B44-BB2A-9DE76EE8D14A}" presName="parTx" presStyleLbl="revTx" presStyleIdx="0" presStyleCnt="2">
        <dgm:presLayoutVars>
          <dgm:chMax val="0"/>
          <dgm:chPref val="0"/>
        </dgm:presLayoutVars>
      </dgm:prSet>
      <dgm:spPr/>
    </dgm:pt>
    <dgm:pt modelId="{4B18A29C-01FE-41FD-9580-2689AC6F4801}" type="pres">
      <dgm:prSet presAssocID="{61FC9618-9B5C-4115-805B-8E0E3C7F7111}" presName="sibTrans" presStyleCnt="0"/>
      <dgm:spPr/>
    </dgm:pt>
    <dgm:pt modelId="{E302F900-2FEE-4D20-8544-ED689FDEB35A}" type="pres">
      <dgm:prSet presAssocID="{611807FF-48DB-428E-99F3-6379C741A6BE}" presName="compNode" presStyleCnt="0"/>
      <dgm:spPr/>
    </dgm:pt>
    <dgm:pt modelId="{411FF7A9-70E7-4CEF-B9DF-C417FF911F8B}" type="pres">
      <dgm:prSet presAssocID="{611807FF-48DB-428E-99F3-6379C741A6BE}" presName="bgRect" presStyleLbl="bgShp" presStyleIdx="1" presStyleCnt="2"/>
      <dgm:spPr>
        <a:effectLst>
          <a:outerShdw blurRad="50800" dist="38100" dir="2700000" algn="tl" rotWithShape="0">
            <a:prstClr val="black">
              <a:alpha val="40000"/>
            </a:prstClr>
          </a:outerShdw>
        </a:effectLst>
      </dgm:spPr>
    </dgm:pt>
    <dgm:pt modelId="{013261DE-73D4-4078-B5C2-0CEFA883A7F8}" type="pres">
      <dgm:prSet presAssocID="{611807FF-48DB-428E-99F3-6379C741A6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확인 표시"/>
        </a:ext>
      </dgm:extLst>
    </dgm:pt>
    <dgm:pt modelId="{281ACEB5-C28C-49E9-B542-9CC0CBF76C29}" type="pres">
      <dgm:prSet presAssocID="{611807FF-48DB-428E-99F3-6379C741A6BE}" presName="spaceRect" presStyleCnt="0"/>
      <dgm:spPr/>
    </dgm:pt>
    <dgm:pt modelId="{2F8D7D4F-EE58-4AE4-84C7-2AC37C1161DE}" type="pres">
      <dgm:prSet presAssocID="{611807FF-48DB-428E-99F3-6379C741A6BE}" presName="parTx" presStyleLbl="revTx" presStyleIdx="1" presStyleCnt="2">
        <dgm:presLayoutVars>
          <dgm:chMax val="0"/>
          <dgm:chPref val="0"/>
        </dgm:presLayoutVars>
      </dgm:prSet>
      <dgm:spPr/>
    </dgm:pt>
  </dgm:ptLst>
  <dgm:cxnLst>
    <dgm:cxn modelId="{6F0B290D-C868-4207-8F4F-B09655F69E92}" type="presOf" srcId="{654952A9-0D65-4996-9085-4DD1AAF56D61}" destId="{034E5B96-81D4-45CC-BCAD-2166E7507C64}" srcOrd="0" destOrd="0" presId="urn:microsoft.com/office/officeart/2018/2/layout/IconVerticalSolidList"/>
    <dgm:cxn modelId="{40FA363F-6F5D-47C9-A33E-4859F47D2233}" srcId="{654952A9-0D65-4996-9085-4DD1AAF56D61}" destId="{611807FF-48DB-428E-99F3-6379C741A6BE}" srcOrd="1" destOrd="0" parTransId="{555FA59E-D5B3-43E2-8141-9A62833E2207}" sibTransId="{1069DDBA-8F8F-49EC-80CE-8AA5D85A19FE}"/>
    <dgm:cxn modelId="{5E39CA47-52A3-4706-928E-DE36B7A1591A}" type="presOf" srcId="{70BFB0A3-BA8C-4B44-BB2A-9DE76EE8D14A}" destId="{5B90A07C-73ED-4EC2-B6C7-87CBEE1BF4E5}" srcOrd="0" destOrd="0" presId="urn:microsoft.com/office/officeart/2018/2/layout/IconVerticalSolidList"/>
    <dgm:cxn modelId="{C430747E-78B9-4674-90A0-0B0D8A7AC853}" type="presOf" srcId="{611807FF-48DB-428E-99F3-6379C741A6BE}" destId="{2F8D7D4F-EE58-4AE4-84C7-2AC37C1161DE}" srcOrd="0" destOrd="0" presId="urn:microsoft.com/office/officeart/2018/2/layout/IconVerticalSolidList"/>
    <dgm:cxn modelId="{FC7AF8F2-0C5E-4177-BEA6-6BE26DFA369C}" srcId="{654952A9-0D65-4996-9085-4DD1AAF56D61}" destId="{70BFB0A3-BA8C-4B44-BB2A-9DE76EE8D14A}" srcOrd="0" destOrd="0" parTransId="{E1172C8B-33F7-4B46-A3BF-678B9234F2BB}" sibTransId="{61FC9618-9B5C-4115-805B-8E0E3C7F7111}"/>
    <dgm:cxn modelId="{FC73B978-04B4-421A-AD71-C9DE056B3701}" type="presParOf" srcId="{034E5B96-81D4-45CC-BCAD-2166E7507C64}" destId="{6646DE2C-4E00-4F8B-9E3C-DF0322068969}" srcOrd="0" destOrd="0" presId="urn:microsoft.com/office/officeart/2018/2/layout/IconVerticalSolidList"/>
    <dgm:cxn modelId="{76BB3DFD-D60D-4C7F-956A-B3E7399F76A3}" type="presParOf" srcId="{6646DE2C-4E00-4F8B-9E3C-DF0322068969}" destId="{811D8BF4-534C-4C82-984B-7C5535677BDB}" srcOrd="0" destOrd="0" presId="urn:microsoft.com/office/officeart/2018/2/layout/IconVerticalSolidList"/>
    <dgm:cxn modelId="{6FEDA2FF-E597-4374-9AA0-EB92717BFAAE}" type="presParOf" srcId="{6646DE2C-4E00-4F8B-9E3C-DF0322068969}" destId="{275C32AA-1FAE-4BA1-BEDA-6BFF75760AF5}" srcOrd="1" destOrd="0" presId="urn:microsoft.com/office/officeart/2018/2/layout/IconVerticalSolidList"/>
    <dgm:cxn modelId="{FBB655AC-9A48-42F2-9C87-7C0DC6AD1DD4}" type="presParOf" srcId="{6646DE2C-4E00-4F8B-9E3C-DF0322068969}" destId="{5FB73B53-65C7-4255-9C56-8F8E361D2796}" srcOrd="2" destOrd="0" presId="urn:microsoft.com/office/officeart/2018/2/layout/IconVerticalSolidList"/>
    <dgm:cxn modelId="{C18F8F06-84FA-436E-A0B0-1CD7B206AE06}" type="presParOf" srcId="{6646DE2C-4E00-4F8B-9E3C-DF0322068969}" destId="{5B90A07C-73ED-4EC2-B6C7-87CBEE1BF4E5}" srcOrd="3" destOrd="0" presId="urn:microsoft.com/office/officeart/2018/2/layout/IconVerticalSolidList"/>
    <dgm:cxn modelId="{FB5F4060-AAC4-4646-9F20-B19E73B196E3}" type="presParOf" srcId="{034E5B96-81D4-45CC-BCAD-2166E7507C64}" destId="{4B18A29C-01FE-41FD-9580-2689AC6F4801}" srcOrd="1" destOrd="0" presId="urn:microsoft.com/office/officeart/2018/2/layout/IconVerticalSolidList"/>
    <dgm:cxn modelId="{653FE63E-241A-4E9B-A25C-92AB226F8E0B}" type="presParOf" srcId="{034E5B96-81D4-45CC-BCAD-2166E7507C64}" destId="{E302F900-2FEE-4D20-8544-ED689FDEB35A}" srcOrd="2" destOrd="0" presId="urn:microsoft.com/office/officeart/2018/2/layout/IconVerticalSolidList"/>
    <dgm:cxn modelId="{5DD85F8B-2C70-49F2-B87D-8ABA7A761423}" type="presParOf" srcId="{E302F900-2FEE-4D20-8544-ED689FDEB35A}" destId="{411FF7A9-70E7-4CEF-B9DF-C417FF911F8B}" srcOrd="0" destOrd="0" presId="urn:microsoft.com/office/officeart/2018/2/layout/IconVerticalSolidList"/>
    <dgm:cxn modelId="{929EE070-2DB6-4CA1-BB05-353E05AD2B71}" type="presParOf" srcId="{E302F900-2FEE-4D20-8544-ED689FDEB35A}" destId="{013261DE-73D4-4078-B5C2-0CEFA883A7F8}" srcOrd="1" destOrd="0" presId="urn:microsoft.com/office/officeart/2018/2/layout/IconVerticalSolidList"/>
    <dgm:cxn modelId="{DB97121E-A9DF-4063-97B3-C0DD99F35958}" type="presParOf" srcId="{E302F900-2FEE-4D20-8544-ED689FDEB35A}" destId="{281ACEB5-C28C-49E9-B542-9CC0CBF76C29}" srcOrd="2" destOrd="0" presId="urn:microsoft.com/office/officeart/2018/2/layout/IconVerticalSolidList"/>
    <dgm:cxn modelId="{AD411165-D807-4A96-9789-F7941454B409}" type="presParOf" srcId="{E302F900-2FEE-4D20-8544-ED689FDEB35A}" destId="{2F8D7D4F-EE58-4AE4-84C7-2AC37C1161D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A9345C-F0E2-458E-B160-2406C7507C8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EA16D21-63BF-4FBF-A864-F1AEF5ECCC1E}">
      <dgm:prSet/>
      <dgm:spPr>
        <a:effectLst>
          <a:outerShdw blurRad="50800" dist="38100" dir="2700000" algn="tl" rotWithShape="0">
            <a:prstClr val="black">
              <a:alpha val="40000"/>
            </a:prstClr>
          </a:outerShdw>
        </a:effectLst>
      </dgm:spPr>
      <dgm:t>
        <a:bodyPr/>
        <a:lstStyle/>
        <a:p>
          <a:r>
            <a:rPr lang="en-US"/>
            <a:t>WinMain</a:t>
          </a:r>
        </a:p>
      </dgm:t>
    </dgm:pt>
    <dgm:pt modelId="{343A4262-C1FD-4B2D-803D-949197BFE7E1}" type="parTrans" cxnId="{C6E5A93D-AD54-4C39-95D7-B1A31C94FF9C}">
      <dgm:prSet/>
      <dgm:spPr/>
      <dgm:t>
        <a:bodyPr/>
        <a:lstStyle/>
        <a:p>
          <a:endParaRPr lang="en-US"/>
        </a:p>
      </dgm:t>
    </dgm:pt>
    <dgm:pt modelId="{9DC04793-07DA-44F1-9BED-B044781E975B}" type="sibTrans" cxnId="{C6E5A93D-AD54-4C39-95D7-B1A31C94FF9C}">
      <dgm:prSet/>
      <dgm:spPr/>
      <dgm:t>
        <a:bodyPr/>
        <a:lstStyle/>
        <a:p>
          <a:endParaRPr lang="en-US"/>
        </a:p>
      </dgm:t>
    </dgm:pt>
    <dgm:pt modelId="{DE224764-C7ED-41EB-AEB1-2920F5063BDB}">
      <dgm:prSet/>
      <dgm:spPr>
        <a:effectLst>
          <a:outerShdw blurRad="50800" dist="38100" dir="2700000" algn="tl" rotWithShape="0">
            <a:prstClr val="black">
              <a:alpha val="40000"/>
            </a:prstClr>
          </a:outerShdw>
        </a:effectLst>
      </dgm:spPr>
      <dgm:t>
        <a:bodyPr/>
        <a:lstStyle/>
        <a:p>
          <a:r>
            <a:rPr lang="en-US"/>
            <a:t>WinProc</a:t>
          </a:r>
        </a:p>
      </dgm:t>
    </dgm:pt>
    <dgm:pt modelId="{190AB31E-E8FF-4009-9DDE-E6FFDFA17FF5}" type="parTrans" cxnId="{73A51DA1-DF6B-435F-966E-365BE92A04D2}">
      <dgm:prSet/>
      <dgm:spPr/>
      <dgm:t>
        <a:bodyPr/>
        <a:lstStyle/>
        <a:p>
          <a:endParaRPr lang="en-US"/>
        </a:p>
      </dgm:t>
    </dgm:pt>
    <dgm:pt modelId="{9498992B-8D14-4412-809D-B355F572488D}" type="sibTrans" cxnId="{73A51DA1-DF6B-435F-966E-365BE92A04D2}">
      <dgm:prSet/>
      <dgm:spPr/>
      <dgm:t>
        <a:bodyPr/>
        <a:lstStyle/>
        <a:p>
          <a:endParaRPr lang="en-US"/>
        </a:p>
      </dgm:t>
    </dgm:pt>
    <dgm:pt modelId="{FEF0280A-7918-48DB-BD0B-07B07D330CB3}">
      <dgm:prSet/>
      <dgm:spPr/>
      <dgm:t>
        <a:bodyPr/>
        <a:lstStyle/>
        <a:p>
          <a:r>
            <a:rPr lang="en-US"/>
            <a:t>WM_CREATE</a:t>
          </a:r>
        </a:p>
      </dgm:t>
    </dgm:pt>
    <dgm:pt modelId="{80ABF821-5F5F-4A4F-8742-262EB5F01205}" type="parTrans" cxnId="{CF5C78EE-A7C0-4783-9E58-2AEAAD9DD6BD}">
      <dgm:prSet/>
      <dgm:spPr/>
      <dgm:t>
        <a:bodyPr/>
        <a:lstStyle/>
        <a:p>
          <a:endParaRPr lang="en-US"/>
        </a:p>
      </dgm:t>
    </dgm:pt>
    <dgm:pt modelId="{66CD3A77-85B5-485C-ADC1-DB4FB1D2DD35}" type="sibTrans" cxnId="{CF5C78EE-A7C0-4783-9E58-2AEAAD9DD6BD}">
      <dgm:prSet/>
      <dgm:spPr/>
      <dgm:t>
        <a:bodyPr/>
        <a:lstStyle/>
        <a:p>
          <a:endParaRPr lang="en-US"/>
        </a:p>
      </dgm:t>
    </dgm:pt>
    <dgm:pt modelId="{C1549808-8F89-4E75-8996-C927804C4359}">
      <dgm:prSet/>
      <dgm:spPr/>
      <dgm:t>
        <a:bodyPr/>
        <a:lstStyle/>
        <a:p>
          <a:r>
            <a:rPr lang="en-US"/>
            <a:t>WM_KEYDOWN</a:t>
          </a:r>
        </a:p>
      </dgm:t>
    </dgm:pt>
    <dgm:pt modelId="{9D3E6FBA-6E89-456E-A920-B32B31EBD151}" type="parTrans" cxnId="{B674B3AA-5050-428B-B1FF-55BCA4666731}">
      <dgm:prSet/>
      <dgm:spPr/>
      <dgm:t>
        <a:bodyPr/>
        <a:lstStyle/>
        <a:p>
          <a:endParaRPr lang="en-US"/>
        </a:p>
      </dgm:t>
    </dgm:pt>
    <dgm:pt modelId="{49D545EA-B742-47B6-8050-4BBA4B56DFBE}" type="sibTrans" cxnId="{B674B3AA-5050-428B-B1FF-55BCA4666731}">
      <dgm:prSet/>
      <dgm:spPr/>
      <dgm:t>
        <a:bodyPr/>
        <a:lstStyle/>
        <a:p>
          <a:endParaRPr lang="en-US"/>
        </a:p>
      </dgm:t>
    </dgm:pt>
    <dgm:pt modelId="{627E2C37-07D1-458F-99DE-6BF850870911}">
      <dgm:prSet/>
      <dgm:spPr/>
      <dgm:t>
        <a:bodyPr/>
        <a:lstStyle/>
        <a:p>
          <a:r>
            <a:rPr lang="en-US"/>
            <a:t>WM_PAINT</a:t>
          </a:r>
        </a:p>
      </dgm:t>
    </dgm:pt>
    <dgm:pt modelId="{AC70E339-FFFA-4308-89CB-4BB25782B810}" type="parTrans" cxnId="{E88997C6-3D46-43B3-AAF2-28A06012E439}">
      <dgm:prSet/>
      <dgm:spPr/>
      <dgm:t>
        <a:bodyPr/>
        <a:lstStyle/>
        <a:p>
          <a:endParaRPr lang="en-US"/>
        </a:p>
      </dgm:t>
    </dgm:pt>
    <dgm:pt modelId="{771D0206-2D3A-4E6E-8751-4F0EFA3CD164}" type="sibTrans" cxnId="{E88997C6-3D46-43B3-AAF2-28A06012E439}">
      <dgm:prSet/>
      <dgm:spPr/>
      <dgm:t>
        <a:bodyPr/>
        <a:lstStyle/>
        <a:p>
          <a:endParaRPr lang="en-US"/>
        </a:p>
      </dgm:t>
    </dgm:pt>
    <dgm:pt modelId="{DBDAB3FC-24F1-4643-BDD6-53510446747F}">
      <dgm:prSet/>
      <dgm:spPr/>
      <dgm:t>
        <a:bodyPr/>
        <a:lstStyle/>
        <a:p>
          <a:r>
            <a:rPr lang="en-US"/>
            <a:t>WM_DESTROY</a:t>
          </a:r>
        </a:p>
      </dgm:t>
    </dgm:pt>
    <dgm:pt modelId="{1EB7723E-B048-4131-9E51-A7322D1F773A}" type="parTrans" cxnId="{00267B66-DDDC-4399-BCEE-8CD9B2935BDA}">
      <dgm:prSet/>
      <dgm:spPr/>
      <dgm:t>
        <a:bodyPr/>
        <a:lstStyle/>
        <a:p>
          <a:endParaRPr lang="en-US"/>
        </a:p>
      </dgm:t>
    </dgm:pt>
    <dgm:pt modelId="{FB5DA798-D3C4-4AC9-96F5-B73784FD3C2E}" type="sibTrans" cxnId="{00267B66-DDDC-4399-BCEE-8CD9B2935BDA}">
      <dgm:prSet/>
      <dgm:spPr/>
      <dgm:t>
        <a:bodyPr/>
        <a:lstStyle/>
        <a:p>
          <a:endParaRPr lang="en-US"/>
        </a:p>
      </dgm:t>
    </dgm:pt>
    <dgm:pt modelId="{396FDA17-7B9C-429E-B29D-D83D5B5E4C9F}" type="pres">
      <dgm:prSet presAssocID="{1EA9345C-F0E2-458E-B160-2406C7507C84}" presName="linear" presStyleCnt="0">
        <dgm:presLayoutVars>
          <dgm:dir/>
          <dgm:animLvl val="lvl"/>
          <dgm:resizeHandles val="exact"/>
        </dgm:presLayoutVars>
      </dgm:prSet>
      <dgm:spPr/>
    </dgm:pt>
    <dgm:pt modelId="{0C9B0DF3-75B1-431B-8B81-3ABE1BD8AA89}" type="pres">
      <dgm:prSet presAssocID="{0EA16D21-63BF-4FBF-A864-F1AEF5ECCC1E}" presName="parentLin" presStyleCnt="0"/>
      <dgm:spPr/>
    </dgm:pt>
    <dgm:pt modelId="{849AA34E-AE19-4576-9262-26E2B4E36FC8}" type="pres">
      <dgm:prSet presAssocID="{0EA16D21-63BF-4FBF-A864-F1AEF5ECCC1E}" presName="parentLeftMargin" presStyleLbl="node1" presStyleIdx="0" presStyleCnt="2"/>
      <dgm:spPr/>
    </dgm:pt>
    <dgm:pt modelId="{C8B17FBD-6052-4065-A1FB-7501D8084D08}" type="pres">
      <dgm:prSet presAssocID="{0EA16D21-63BF-4FBF-A864-F1AEF5ECCC1E}" presName="parentText" presStyleLbl="node1" presStyleIdx="0" presStyleCnt="2">
        <dgm:presLayoutVars>
          <dgm:chMax val="0"/>
          <dgm:bulletEnabled val="1"/>
        </dgm:presLayoutVars>
      </dgm:prSet>
      <dgm:spPr/>
    </dgm:pt>
    <dgm:pt modelId="{0E8DDA34-0AEA-4236-982F-6844835F249C}" type="pres">
      <dgm:prSet presAssocID="{0EA16D21-63BF-4FBF-A864-F1AEF5ECCC1E}" presName="negativeSpace" presStyleCnt="0"/>
      <dgm:spPr/>
    </dgm:pt>
    <dgm:pt modelId="{C43B194B-5D64-4BDE-80EE-13B7B37479F8}" type="pres">
      <dgm:prSet presAssocID="{0EA16D21-63BF-4FBF-A864-F1AEF5ECCC1E}" presName="childText" presStyleLbl="conFgAcc1" presStyleIdx="0" presStyleCnt="2">
        <dgm:presLayoutVars>
          <dgm:bulletEnabled val="1"/>
        </dgm:presLayoutVars>
      </dgm:prSet>
      <dgm:spPr/>
    </dgm:pt>
    <dgm:pt modelId="{8CDC275A-B547-4385-A2A7-D571C9EBB09F}" type="pres">
      <dgm:prSet presAssocID="{9DC04793-07DA-44F1-9BED-B044781E975B}" presName="spaceBetweenRectangles" presStyleCnt="0"/>
      <dgm:spPr/>
    </dgm:pt>
    <dgm:pt modelId="{4A3ACE58-F269-4884-B7D7-C0D4FC9F1C0D}" type="pres">
      <dgm:prSet presAssocID="{DE224764-C7ED-41EB-AEB1-2920F5063BDB}" presName="parentLin" presStyleCnt="0"/>
      <dgm:spPr/>
    </dgm:pt>
    <dgm:pt modelId="{27194D1C-1A2D-4009-B6E6-29EC8BE46462}" type="pres">
      <dgm:prSet presAssocID="{DE224764-C7ED-41EB-AEB1-2920F5063BDB}" presName="parentLeftMargin" presStyleLbl="node1" presStyleIdx="0" presStyleCnt="2"/>
      <dgm:spPr/>
    </dgm:pt>
    <dgm:pt modelId="{30873881-A1D7-45C8-B303-FED4909341A2}" type="pres">
      <dgm:prSet presAssocID="{DE224764-C7ED-41EB-AEB1-2920F5063BDB}" presName="parentText" presStyleLbl="node1" presStyleIdx="1" presStyleCnt="2">
        <dgm:presLayoutVars>
          <dgm:chMax val="0"/>
          <dgm:bulletEnabled val="1"/>
        </dgm:presLayoutVars>
      </dgm:prSet>
      <dgm:spPr/>
    </dgm:pt>
    <dgm:pt modelId="{04967D96-F5B4-4B0C-AEC9-769609B1C3AE}" type="pres">
      <dgm:prSet presAssocID="{DE224764-C7ED-41EB-AEB1-2920F5063BDB}" presName="negativeSpace" presStyleCnt="0"/>
      <dgm:spPr/>
    </dgm:pt>
    <dgm:pt modelId="{B04C17D7-0B9D-46FF-A89F-56E7509AF309}" type="pres">
      <dgm:prSet presAssocID="{DE224764-C7ED-41EB-AEB1-2920F5063BDB}" presName="childText" presStyleLbl="conFgAcc1" presStyleIdx="1" presStyleCnt="2">
        <dgm:presLayoutVars>
          <dgm:bulletEnabled val="1"/>
        </dgm:presLayoutVars>
      </dgm:prSet>
      <dgm:spPr/>
    </dgm:pt>
  </dgm:ptLst>
  <dgm:cxnLst>
    <dgm:cxn modelId="{3F05FF00-04BB-4A7B-871D-FE3DAD8E7905}" type="presOf" srcId="{DE224764-C7ED-41EB-AEB1-2920F5063BDB}" destId="{30873881-A1D7-45C8-B303-FED4909341A2}" srcOrd="1" destOrd="0" presId="urn:microsoft.com/office/officeart/2005/8/layout/list1"/>
    <dgm:cxn modelId="{9AC03305-A7D6-42FC-9A37-BAE6DD4CD30F}" type="presOf" srcId="{627E2C37-07D1-458F-99DE-6BF850870911}" destId="{B04C17D7-0B9D-46FF-A89F-56E7509AF309}" srcOrd="0" destOrd="2" presId="urn:microsoft.com/office/officeart/2005/8/layout/list1"/>
    <dgm:cxn modelId="{9FB5AC07-2134-4C79-8383-36703180D5AA}" type="presOf" srcId="{FEF0280A-7918-48DB-BD0B-07B07D330CB3}" destId="{B04C17D7-0B9D-46FF-A89F-56E7509AF309}" srcOrd="0" destOrd="0" presId="urn:microsoft.com/office/officeart/2005/8/layout/list1"/>
    <dgm:cxn modelId="{C6E5A93D-AD54-4C39-95D7-B1A31C94FF9C}" srcId="{1EA9345C-F0E2-458E-B160-2406C7507C84}" destId="{0EA16D21-63BF-4FBF-A864-F1AEF5ECCC1E}" srcOrd="0" destOrd="0" parTransId="{343A4262-C1FD-4B2D-803D-949197BFE7E1}" sibTransId="{9DC04793-07DA-44F1-9BED-B044781E975B}"/>
    <dgm:cxn modelId="{00267B66-DDDC-4399-BCEE-8CD9B2935BDA}" srcId="{DE224764-C7ED-41EB-AEB1-2920F5063BDB}" destId="{DBDAB3FC-24F1-4643-BDD6-53510446747F}" srcOrd="3" destOrd="0" parTransId="{1EB7723E-B048-4131-9E51-A7322D1F773A}" sibTransId="{FB5DA798-D3C4-4AC9-96F5-B73784FD3C2E}"/>
    <dgm:cxn modelId="{AE487A76-4147-46C3-975A-40B1CCD3B9A3}" type="presOf" srcId="{C1549808-8F89-4E75-8996-C927804C4359}" destId="{B04C17D7-0B9D-46FF-A89F-56E7509AF309}" srcOrd="0" destOrd="1" presId="urn:microsoft.com/office/officeart/2005/8/layout/list1"/>
    <dgm:cxn modelId="{95CC0058-4CE0-4E86-8ADE-FD9857A380CF}" type="presOf" srcId="{0EA16D21-63BF-4FBF-A864-F1AEF5ECCC1E}" destId="{849AA34E-AE19-4576-9262-26E2B4E36FC8}" srcOrd="0" destOrd="0" presId="urn:microsoft.com/office/officeart/2005/8/layout/list1"/>
    <dgm:cxn modelId="{73A51DA1-DF6B-435F-966E-365BE92A04D2}" srcId="{1EA9345C-F0E2-458E-B160-2406C7507C84}" destId="{DE224764-C7ED-41EB-AEB1-2920F5063BDB}" srcOrd="1" destOrd="0" parTransId="{190AB31E-E8FF-4009-9DDE-E6FFDFA17FF5}" sibTransId="{9498992B-8D14-4412-809D-B355F572488D}"/>
    <dgm:cxn modelId="{B674B3AA-5050-428B-B1FF-55BCA4666731}" srcId="{DE224764-C7ED-41EB-AEB1-2920F5063BDB}" destId="{C1549808-8F89-4E75-8996-C927804C4359}" srcOrd="1" destOrd="0" parTransId="{9D3E6FBA-6E89-456E-A920-B32B31EBD151}" sibTransId="{49D545EA-B742-47B6-8050-4BBA4B56DFBE}"/>
    <dgm:cxn modelId="{FD20C1BD-C4F0-4768-80EC-9B0C75C2E531}" type="presOf" srcId="{DBDAB3FC-24F1-4643-BDD6-53510446747F}" destId="{B04C17D7-0B9D-46FF-A89F-56E7509AF309}" srcOrd="0" destOrd="3" presId="urn:microsoft.com/office/officeart/2005/8/layout/list1"/>
    <dgm:cxn modelId="{E88997C6-3D46-43B3-AAF2-28A06012E439}" srcId="{DE224764-C7ED-41EB-AEB1-2920F5063BDB}" destId="{627E2C37-07D1-458F-99DE-6BF850870911}" srcOrd="2" destOrd="0" parTransId="{AC70E339-FFFA-4308-89CB-4BB25782B810}" sibTransId="{771D0206-2D3A-4E6E-8751-4F0EFA3CD164}"/>
    <dgm:cxn modelId="{E5FE94D5-D348-40CE-869E-ADE53640D826}" type="presOf" srcId="{DE224764-C7ED-41EB-AEB1-2920F5063BDB}" destId="{27194D1C-1A2D-4009-B6E6-29EC8BE46462}" srcOrd="0" destOrd="0" presId="urn:microsoft.com/office/officeart/2005/8/layout/list1"/>
    <dgm:cxn modelId="{CF5C78EE-A7C0-4783-9E58-2AEAAD9DD6BD}" srcId="{DE224764-C7ED-41EB-AEB1-2920F5063BDB}" destId="{FEF0280A-7918-48DB-BD0B-07B07D330CB3}" srcOrd="0" destOrd="0" parTransId="{80ABF821-5F5F-4A4F-8742-262EB5F01205}" sibTransId="{66CD3A77-85B5-485C-ADC1-DB4FB1D2DD35}"/>
    <dgm:cxn modelId="{014419F0-032D-4EF1-A7E3-BDE47A6AAB0D}" type="presOf" srcId="{0EA16D21-63BF-4FBF-A864-F1AEF5ECCC1E}" destId="{C8B17FBD-6052-4065-A1FB-7501D8084D08}" srcOrd="1" destOrd="0" presId="urn:microsoft.com/office/officeart/2005/8/layout/list1"/>
    <dgm:cxn modelId="{72148CF8-71C7-420E-9838-CD62501B8327}" type="presOf" srcId="{1EA9345C-F0E2-458E-B160-2406C7507C84}" destId="{396FDA17-7B9C-429E-B29D-D83D5B5E4C9F}" srcOrd="0" destOrd="0" presId="urn:microsoft.com/office/officeart/2005/8/layout/list1"/>
    <dgm:cxn modelId="{1FBB2724-B3AA-4E59-9949-CEFCD9DDA579}" type="presParOf" srcId="{396FDA17-7B9C-429E-B29D-D83D5B5E4C9F}" destId="{0C9B0DF3-75B1-431B-8B81-3ABE1BD8AA89}" srcOrd="0" destOrd="0" presId="urn:microsoft.com/office/officeart/2005/8/layout/list1"/>
    <dgm:cxn modelId="{F190EE92-B741-4709-B5C6-3E9B96664C3D}" type="presParOf" srcId="{0C9B0DF3-75B1-431B-8B81-3ABE1BD8AA89}" destId="{849AA34E-AE19-4576-9262-26E2B4E36FC8}" srcOrd="0" destOrd="0" presId="urn:microsoft.com/office/officeart/2005/8/layout/list1"/>
    <dgm:cxn modelId="{7BBBE85C-899F-4729-A62C-C8138672CEFA}" type="presParOf" srcId="{0C9B0DF3-75B1-431B-8B81-3ABE1BD8AA89}" destId="{C8B17FBD-6052-4065-A1FB-7501D8084D08}" srcOrd="1" destOrd="0" presId="urn:microsoft.com/office/officeart/2005/8/layout/list1"/>
    <dgm:cxn modelId="{C5C994E0-7A3F-49E6-830C-A1CB36075AB7}" type="presParOf" srcId="{396FDA17-7B9C-429E-B29D-D83D5B5E4C9F}" destId="{0E8DDA34-0AEA-4236-982F-6844835F249C}" srcOrd="1" destOrd="0" presId="urn:microsoft.com/office/officeart/2005/8/layout/list1"/>
    <dgm:cxn modelId="{886471E8-6AA9-41BD-BD33-551FD42E4A3A}" type="presParOf" srcId="{396FDA17-7B9C-429E-B29D-D83D5B5E4C9F}" destId="{C43B194B-5D64-4BDE-80EE-13B7B37479F8}" srcOrd="2" destOrd="0" presId="urn:microsoft.com/office/officeart/2005/8/layout/list1"/>
    <dgm:cxn modelId="{115FDEC8-199B-4BBE-9523-01242A717C0A}" type="presParOf" srcId="{396FDA17-7B9C-429E-B29D-D83D5B5E4C9F}" destId="{8CDC275A-B547-4385-A2A7-D571C9EBB09F}" srcOrd="3" destOrd="0" presId="urn:microsoft.com/office/officeart/2005/8/layout/list1"/>
    <dgm:cxn modelId="{8C881E58-CB53-4367-9B64-3EC410C19F62}" type="presParOf" srcId="{396FDA17-7B9C-429E-B29D-D83D5B5E4C9F}" destId="{4A3ACE58-F269-4884-B7D7-C0D4FC9F1C0D}" srcOrd="4" destOrd="0" presId="urn:microsoft.com/office/officeart/2005/8/layout/list1"/>
    <dgm:cxn modelId="{7A8860BF-4DBC-4D8F-AF8D-8BAABFE2421B}" type="presParOf" srcId="{4A3ACE58-F269-4884-B7D7-C0D4FC9F1C0D}" destId="{27194D1C-1A2D-4009-B6E6-29EC8BE46462}" srcOrd="0" destOrd="0" presId="urn:microsoft.com/office/officeart/2005/8/layout/list1"/>
    <dgm:cxn modelId="{6A618043-9093-4EF4-9431-1C559C684277}" type="presParOf" srcId="{4A3ACE58-F269-4884-B7D7-C0D4FC9F1C0D}" destId="{30873881-A1D7-45C8-B303-FED4909341A2}" srcOrd="1" destOrd="0" presId="urn:microsoft.com/office/officeart/2005/8/layout/list1"/>
    <dgm:cxn modelId="{21AC04D4-C75B-49DD-BC99-4CA57E03B823}" type="presParOf" srcId="{396FDA17-7B9C-429E-B29D-D83D5B5E4C9F}" destId="{04967D96-F5B4-4B0C-AEC9-769609B1C3AE}" srcOrd="5" destOrd="0" presId="urn:microsoft.com/office/officeart/2005/8/layout/list1"/>
    <dgm:cxn modelId="{967E3C7A-C867-4E86-90DF-446991FD18AF}" type="presParOf" srcId="{396FDA17-7B9C-429E-B29D-D83D5B5E4C9F}" destId="{B04C17D7-0B9D-46FF-A89F-56E7509AF30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8CC147-33FD-43A9-857E-2EB0B0A0A5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C9539F-B630-4AFB-A6C0-3675AE2CA809}">
      <dgm:prSet/>
      <dgm:spPr/>
      <dgm:t>
        <a:bodyPr/>
        <a:lstStyle/>
        <a:p>
          <a:r>
            <a:rPr lang="en-US" dirty="0"/>
            <a:t>direction button (call move function for each direction)</a:t>
          </a:r>
        </a:p>
      </dgm:t>
    </dgm:pt>
    <dgm:pt modelId="{A6182109-F592-4695-B96C-50BA8671C5B4}" type="parTrans" cxnId="{3C46DA6B-DF4B-42B0-97DD-FEF4AB5780BD}">
      <dgm:prSet/>
      <dgm:spPr/>
      <dgm:t>
        <a:bodyPr/>
        <a:lstStyle/>
        <a:p>
          <a:endParaRPr lang="en-US"/>
        </a:p>
      </dgm:t>
    </dgm:pt>
    <dgm:pt modelId="{CA008653-A940-4775-B54D-7FF82D80DB54}" type="sibTrans" cxnId="{3C46DA6B-DF4B-42B0-97DD-FEF4AB5780BD}">
      <dgm:prSet/>
      <dgm:spPr/>
      <dgm:t>
        <a:bodyPr/>
        <a:lstStyle/>
        <a:p>
          <a:endParaRPr lang="en-US"/>
        </a:p>
      </dgm:t>
    </dgm:pt>
    <dgm:pt modelId="{EC5E1FF5-AE20-4A58-BB71-B918E6EBB29A}">
      <dgm:prSet/>
      <dgm:spPr>
        <a:effectLst/>
      </dgm:spPr>
      <dgm:t>
        <a:bodyPr/>
        <a:lstStyle/>
        <a:p>
          <a:r>
            <a:rPr lang="en-US" dirty="0"/>
            <a:t>space bar (show up the main page from the start page)</a:t>
          </a:r>
        </a:p>
      </dgm:t>
    </dgm:pt>
    <dgm:pt modelId="{6788E4AF-E669-413E-800A-BCCEF517FFFF}" type="parTrans" cxnId="{156B054E-B84B-4BAF-9DB1-6E20382EAA05}">
      <dgm:prSet/>
      <dgm:spPr/>
      <dgm:t>
        <a:bodyPr/>
        <a:lstStyle/>
        <a:p>
          <a:endParaRPr lang="en-US"/>
        </a:p>
      </dgm:t>
    </dgm:pt>
    <dgm:pt modelId="{202FE87A-F915-4EFB-9BAC-C3D2A5388ABF}" type="sibTrans" cxnId="{156B054E-B84B-4BAF-9DB1-6E20382EAA05}">
      <dgm:prSet/>
      <dgm:spPr/>
      <dgm:t>
        <a:bodyPr/>
        <a:lstStyle/>
        <a:p>
          <a:endParaRPr lang="en-US"/>
        </a:p>
      </dgm:t>
    </dgm:pt>
    <dgm:pt modelId="{CDE21AFD-CAA6-42E7-B573-BD542DD0D81F}">
      <dgm:prSet/>
      <dgm:spPr/>
      <dgm:t>
        <a:bodyPr/>
        <a:lstStyle/>
        <a:p>
          <a:r>
            <a:rPr lang="en-US"/>
            <a:t>‘R’ (restore the starting state of the stage)</a:t>
          </a:r>
        </a:p>
      </dgm:t>
    </dgm:pt>
    <dgm:pt modelId="{FCF1AA10-F4E2-4FF8-A9C5-796A46DA8D13}" type="parTrans" cxnId="{7DC3B4EB-75E7-46D0-A361-B5F7468E4C4F}">
      <dgm:prSet/>
      <dgm:spPr/>
      <dgm:t>
        <a:bodyPr/>
        <a:lstStyle/>
        <a:p>
          <a:endParaRPr lang="en-US"/>
        </a:p>
      </dgm:t>
    </dgm:pt>
    <dgm:pt modelId="{915AEB7F-FCA6-477B-A240-147854267DDA}" type="sibTrans" cxnId="{7DC3B4EB-75E7-46D0-A361-B5F7468E4C4F}">
      <dgm:prSet/>
      <dgm:spPr/>
      <dgm:t>
        <a:bodyPr/>
        <a:lstStyle/>
        <a:p>
          <a:endParaRPr lang="en-US"/>
        </a:p>
      </dgm:t>
    </dgm:pt>
    <dgm:pt modelId="{34161846-AEB1-4112-9FAA-A32DAE7E9811}">
      <dgm:prSet/>
      <dgm:spPr/>
      <dgm:t>
        <a:bodyPr/>
        <a:lstStyle/>
        <a:p>
          <a:r>
            <a:rPr lang="en-US"/>
            <a:t>‘P’ (skip this stage and move on to the next stage)</a:t>
          </a:r>
        </a:p>
      </dgm:t>
    </dgm:pt>
    <dgm:pt modelId="{B2395D20-1E76-4E18-A823-180EC6610043}" type="parTrans" cxnId="{6454442B-1605-4BDC-AFE0-3642FDA17262}">
      <dgm:prSet/>
      <dgm:spPr/>
      <dgm:t>
        <a:bodyPr/>
        <a:lstStyle/>
        <a:p>
          <a:endParaRPr lang="en-US"/>
        </a:p>
      </dgm:t>
    </dgm:pt>
    <dgm:pt modelId="{1E5F39B9-425B-47E1-9ECB-6792235289C8}" type="sibTrans" cxnId="{6454442B-1605-4BDC-AFE0-3642FDA17262}">
      <dgm:prSet/>
      <dgm:spPr/>
      <dgm:t>
        <a:bodyPr/>
        <a:lstStyle/>
        <a:p>
          <a:endParaRPr lang="en-US"/>
        </a:p>
      </dgm:t>
    </dgm:pt>
    <dgm:pt modelId="{8EE04856-2DBA-4BC2-A316-C0FF6C50FAC5}">
      <dgm:prSet/>
      <dgm:spPr/>
      <dgm:t>
        <a:bodyPr/>
        <a:lstStyle/>
        <a:p>
          <a:r>
            <a:rPr lang="en-US"/>
            <a:t>‘ESC’ (finish the program)</a:t>
          </a:r>
        </a:p>
      </dgm:t>
    </dgm:pt>
    <dgm:pt modelId="{C93BA992-0C6E-4E4D-A93A-5E08EEB8E299}" type="parTrans" cxnId="{3C3C92BB-3FAB-4BDA-B40E-5EB217C803AC}">
      <dgm:prSet/>
      <dgm:spPr/>
      <dgm:t>
        <a:bodyPr/>
        <a:lstStyle/>
        <a:p>
          <a:endParaRPr lang="en-US"/>
        </a:p>
      </dgm:t>
    </dgm:pt>
    <dgm:pt modelId="{EF398C15-2DB1-4962-A99F-12E17779A1E5}" type="sibTrans" cxnId="{3C3C92BB-3FAB-4BDA-B40E-5EB217C803AC}">
      <dgm:prSet/>
      <dgm:spPr/>
      <dgm:t>
        <a:bodyPr/>
        <a:lstStyle/>
        <a:p>
          <a:endParaRPr lang="en-US"/>
        </a:p>
      </dgm:t>
    </dgm:pt>
    <dgm:pt modelId="{52CE6605-2CF9-4840-90E5-50172CDFE267}" type="pres">
      <dgm:prSet presAssocID="{128CC147-33FD-43A9-857E-2EB0B0A0A53C}" presName="root" presStyleCnt="0">
        <dgm:presLayoutVars>
          <dgm:dir/>
          <dgm:resizeHandles val="exact"/>
        </dgm:presLayoutVars>
      </dgm:prSet>
      <dgm:spPr/>
    </dgm:pt>
    <dgm:pt modelId="{4D1FAF45-0463-475C-9CEB-9D9E1766DED3}" type="pres">
      <dgm:prSet presAssocID="{93C9539F-B630-4AFB-A6C0-3675AE2CA809}" presName="compNode" presStyleCnt="0"/>
      <dgm:spPr/>
    </dgm:pt>
    <dgm:pt modelId="{1440DA74-4C6D-4509-99AB-8A19F43F9A75}" type="pres">
      <dgm:prSet presAssocID="{93C9539F-B630-4AFB-A6C0-3675AE2CA809}" presName="bgRect" presStyleLbl="bgShp" presStyleIdx="0" presStyleCnt="5"/>
      <dgm:spPr>
        <a:effectLst>
          <a:outerShdw blurRad="50800" dist="38100" dir="2700000" algn="tl" rotWithShape="0">
            <a:prstClr val="black">
              <a:alpha val="40000"/>
            </a:prstClr>
          </a:outerShdw>
        </a:effectLst>
      </dgm:spPr>
    </dgm:pt>
    <dgm:pt modelId="{6FBB8AAA-A00A-4F42-8C8C-71C45FFFA9AE}" type="pres">
      <dgm:prSet presAssocID="{93C9539F-B630-4AFB-A6C0-3675AE2CA80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전송"/>
        </a:ext>
      </dgm:extLst>
    </dgm:pt>
    <dgm:pt modelId="{AF910A02-5506-4BC5-9B9E-9405EC3D7954}" type="pres">
      <dgm:prSet presAssocID="{93C9539F-B630-4AFB-A6C0-3675AE2CA809}" presName="spaceRect" presStyleCnt="0"/>
      <dgm:spPr/>
    </dgm:pt>
    <dgm:pt modelId="{6C4E0CA1-4B35-400A-A9BF-3883DF49883D}" type="pres">
      <dgm:prSet presAssocID="{93C9539F-B630-4AFB-A6C0-3675AE2CA809}" presName="parTx" presStyleLbl="revTx" presStyleIdx="0" presStyleCnt="5">
        <dgm:presLayoutVars>
          <dgm:chMax val="0"/>
          <dgm:chPref val="0"/>
        </dgm:presLayoutVars>
      </dgm:prSet>
      <dgm:spPr/>
    </dgm:pt>
    <dgm:pt modelId="{F0A85FDF-E823-460F-89C3-8CFF8B17E7FC}" type="pres">
      <dgm:prSet presAssocID="{CA008653-A940-4775-B54D-7FF82D80DB54}" presName="sibTrans" presStyleCnt="0"/>
      <dgm:spPr/>
    </dgm:pt>
    <dgm:pt modelId="{9B94EE01-EB5D-460B-ACCD-93CF7821ECEE}" type="pres">
      <dgm:prSet presAssocID="{EC5E1FF5-AE20-4A58-BB71-B918E6EBB29A}" presName="compNode" presStyleCnt="0"/>
      <dgm:spPr/>
    </dgm:pt>
    <dgm:pt modelId="{D6D2FEC7-6954-4FFD-B00C-12CD64B40CDE}" type="pres">
      <dgm:prSet presAssocID="{EC5E1FF5-AE20-4A58-BB71-B918E6EBB29A}" presName="bgRect" presStyleLbl="bgShp" presStyleIdx="1" presStyleCnt="5"/>
      <dgm:spPr>
        <a:effectLst>
          <a:outerShdw blurRad="50800" dist="38100" dir="2700000" algn="tl" rotWithShape="0">
            <a:prstClr val="black">
              <a:alpha val="40000"/>
            </a:prstClr>
          </a:outerShdw>
        </a:effectLst>
      </dgm:spPr>
    </dgm:pt>
    <dgm:pt modelId="{CC6579B4-27AB-42DA-8116-FAD0FC869877}" type="pres">
      <dgm:prSet presAssocID="{EC5E1FF5-AE20-4A58-BB71-B918E6EBB29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용지"/>
        </a:ext>
      </dgm:extLst>
    </dgm:pt>
    <dgm:pt modelId="{164412B4-9E5B-47B9-A3E4-31CA962AA36C}" type="pres">
      <dgm:prSet presAssocID="{EC5E1FF5-AE20-4A58-BB71-B918E6EBB29A}" presName="spaceRect" presStyleCnt="0"/>
      <dgm:spPr/>
    </dgm:pt>
    <dgm:pt modelId="{3B17C6F0-1601-40FC-96B4-DF780BEB5BC7}" type="pres">
      <dgm:prSet presAssocID="{EC5E1FF5-AE20-4A58-BB71-B918E6EBB29A}" presName="parTx" presStyleLbl="revTx" presStyleIdx="1" presStyleCnt="5">
        <dgm:presLayoutVars>
          <dgm:chMax val="0"/>
          <dgm:chPref val="0"/>
        </dgm:presLayoutVars>
      </dgm:prSet>
      <dgm:spPr/>
    </dgm:pt>
    <dgm:pt modelId="{CBBC149F-F0D8-405C-B0D5-C994FAB90480}" type="pres">
      <dgm:prSet presAssocID="{202FE87A-F915-4EFB-9BAC-C3D2A5388ABF}" presName="sibTrans" presStyleCnt="0"/>
      <dgm:spPr/>
    </dgm:pt>
    <dgm:pt modelId="{D95EDEE6-60EF-4D3E-AB87-C8F731B89511}" type="pres">
      <dgm:prSet presAssocID="{CDE21AFD-CAA6-42E7-B573-BD542DD0D81F}" presName="compNode" presStyleCnt="0"/>
      <dgm:spPr/>
    </dgm:pt>
    <dgm:pt modelId="{B2F0A323-F908-45F7-B4F5-B88AA7360CA1}" type="pres">
      <dgm:prSet presAssocID="{CDE21AFD-CAA6-42E7-B573-BD542DD0D81F}" presName="bgRect" presStyleLbl="bgShp" presStyleIdx="2" presStyleCnt="5"/>
      <dgm:spPr>
        <a:effectLst>
          <a:outerShdw blurRad="50800" dist="38100" dir="2700000" algn="tl" rotWithShape="0">
            <a:prstClr val="black">
              <a:alpha val="40000"/>
            </a:prstClr>
          </a:outerShdw>
        </a:effectLst>
      </dgm:spPr>
    </dgm:pt>
    <dgm:pt modelId="{6996B0E5-2FD9-4F46-A1C6-E100DD495161}" type="pres">
      <dgm:prSet presAssocID="{CDE21AFD-CAA6-42E7-B573-BD542DD0D81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악수"/>
        </a:ext>
      </dgm:extLst>
    </dgm:pt>
    <dgm:pt modelId="{3024FB5A-2880-40CF-BFB0-A03F978F5114}" type="pres">
      <dgm:prSet presAssocID="{CDE21AFD-CAA6-42E7-B573-BD542DD0D81F}" presName="spaceRect" presStyleCnt="0"/>
      <dgm:spPr/>
    </dgm:pt>
    <dgm:pt modelId="{C769E009-F0BD-42C3-87FF-F042AC4A9B8E}" type="pres">
      <dgm:prSet presAssocID="{CDE21AFD-CAA6-42E7-B573-BD542DD0D81F}" presName="parTx" presStyleLbl="revTx" presStyleIdx="2" presStyleCnt="5">
        <dgm:presLayoutVars>
          <dgm:chMax val="0"/>
          <dgm:chPref val="0"/>
        </dgm:presLayoutVars>
      </dgm:prSet>
      <dgm:spPr/>
    </dgm:pt>
    <dgm:pt modelId="{CB0332D7-335A-4412-BAFD-EF7F27F98114}" type="pres">
      <dgm:prSet presAssocID="{915AEB7F-FCA6-477B-A240-147854267DDA}" presName="sibTrans" presStyleCnt="0"/>
      <dgm:spPr/>
    </dgm:pt>
    <dgm:pt modelId="{F89442C2-B038-4F4B-B6AB-A7E5F73EA85F}" type="pres">
      <dgm:prSet presAssocID="{34161846-AEB1-4112-9FAA-A32DAE7E9811}" presName="compNode" presStyleCnt="0"/>
      <dgm:spPr/>
    </dgm:pt>
    <dgm:pt modelId="{F72065CA-62B1-404E-B5CC-A0DECF0A90F0}" type="pres">
      <dgm:prSet presAssocID="{34161846-AEB1-4112-9FAA-A32DAE7E9811}" presName="bgRect" presStyleLbl="bgShp" presStyleIdx="3" presStyleCnt="5"/>
      <dgm:spPr>
        <a:effectLst>
          <a:outerShdw blurRad="50800" dist="38100" dir="2700000" algn="tl" rotWithShape="0">
            <a:prstClr val="black">
              <a:alpha val="40000"/>
            </a:prstClr>
          </a:outerShdw>
        </a:effectLst>
      </dgm:spPr>
    </dgm:pt>
    <dgm:pt modelId="{B33B95E7-AA27-49CE-B768-10BB2EF0EF04}" type="pres">
      <dgm:prSet presAssocID="{34161846-AEB1-4112-9FAA-A32DAE7E981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돌아가기"/>
        </a:ext>
      </dgm:extLst>
    </dgm:pt>
    <dgm:pt modelId="{D4074B1E-DFD9-410A-A61B-B7C7DDA4AFC7}" type="pres">
      <dgm:prSet presAssocID="{34161846-AEB1-4112-9FAA-A32DAE7E9811}" presName="spaceRect" presStyleCnt="0"/>
      <dgm:spPr/>
    </dgm:pt>
    <dgm:pt modelId="{A4F597F1-766F-4F57-BC6A-C37188796944}" type="pres">
      <dgm:prSet presAssocID="{34161846-AEB1-4112-9FAA-A32DAE7E9811}" presName="parTx" presStyleLbl="revTx" presStyleIdx="3" presStyleCnt="5">
        <dgm:presLayoutVars>
          <dgm:chMax val="0"/>
          <dgm:chPref val="0"/>
        </dgm:presLayoutVars>
      </dgm:prSet>
      <dgm:spPr/>
    </dgm:pt>
    <dgm:pt modelId="{D1D6EDEE-7855-49A9-A093-184B57A1E17D}" type="pres">
      <dgm:prSet presAssocID="{1E5F39B9-425B-47E1-9ECB-6792235289C8}" presName="sibTrans" presStyleCnt="0"/>
      <dgm:spPr/>
    </dgm:pt>
    <dgm:pt modelId="{E9132014-1E96-4AE0-9549-3029826BE01C}" type="pres">
      <dgm:prSet presAssocID="{8EE04856-2DBA-4BC2-A316-C0FF6C50FAC5}" presName="compNode" presStyleCnt="0"/>
      <dgm:spPr/>
    </dgm:pt>
    <dgm:pt modelId="{146DC612-0C84-4F01-8CAD-59017EF23D22}" type="pres">
      <dgm:prSet presAssocID="{8EE04856-2DBA-4BC2-A316-C0FF6C50FAC5}" presName="bgRect" presStyleLbl="bgShp" presStyleIdx="4" presStyleCnt="5"/>
      <dgm:spPr>
        <a:effectLst>
          <a:outerShdw blurRad="50800" dist="38100" dir="2700000" algn="tl" rotWithShape="0">
            <a:prstClr val="black">
              <a:alpha val="40000"/>
            </a:prstClr>
          </a:outerShdw>
        </a:effectLst>
      </dgm:spPr>
    </dgm:pt>
    <dgm:pt modelId="{27984521-4A22-4CAE-8C09-38A952D3EBD7}" type="pres">
      <dgm:prSet presAssocID="{8EE04856-2DBA-4BC2-A316-C0FF6C50FAC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트로피"/>
        </a:ext>
      </dgm:extLst>
    </dgm:pt>
    <dgm:pt modelId="{36EAB202-8D3D-47D9-892A-0E1230DF8669}" type="pres">
      <dgm:prSet presAssocID="{8EE04856-2DBA-4BC2-A316-C0FF6C50FAC5}" presName="spaceRect" presStyleCnt="0"/>
      <dgm:spPr/>
    </dgm:pt>
    <dgm:pt modelId="{D70840D9-878D-413B-A120-C26FB2FEAE8A}" type="pres">
      <dgm:prSet presAssocID="{8EE04856-2DBA-4BC2-A316-C0FF6C50FAC5}" presName="parTx" presStyleLbl="revTx" presStyleIdx="4" presStyleCnt="5">
        <dgm:presLayoutVars>
          <dgm:chMax val="0"/>
          <dgm:chPref val="0"/>
        </dgm:presLayoutVars>
      </dgm:prSet>
      <dgm:spPr/>
    </dgm:pt>
  </dgm:ptLst>
  <dgm:cxnLst>
    <dgm:cxn modelId="{CCE6D425-0DC9-4543-8812-B405E4F94B0D}" type="presOf" srcId="{128CC147-33FD-43A9-857E-2EB0B0A0A53C}" destId="{52CE6605-2CF9-4840-90E5-50172CDFE267}" srcOrd="0" destOrd="0" presId="urn:microsoft.com/office/officeart/2018/2/layout/IconVerticalSolidList"/>
    <dgm:cxn modelId="{6454442B-1605-4BDC-AFE0-3642FDA17262}" srcId="{128CC147-33FD-43A9-857E-2EB0B0A0A53C}" destId="{34161846-AEB1-4112-9FAA-A32DAE7E9811}" srcOrd="3" destOrd="0" parTransId="{B2395D20-1E76-4E18-A823-180EC6610043}" sibTransId="{1E5F39B9-425B-47E1-9ECB-6792235289C8}"/>
    <dgm:cxn modelId="{E366542D-ABB1-4E91-84CF-A5202D589446}" type="presOf" srcId="{EC5E1FF5-AE20-4A58-BB71-B918E6EBB29A}" destId="{3B17C6F0-1601-40FC-96B4-DF780BEB5BC7}" srcOrd="0" destOrd="0" presId="urn:microsoft.com/office/officeart/2018/2/layout/IconVerticalSolidList"/>
    <dgm:cxn modelId="{3C46DA6B-DF4B-42B0-97DD-FEF4AB5780BD}" srcId="{128CC147-33FD-43A9-857E-2EB0B0A0A53C}" destId="{93C9539F-B630-4AFB-A6C0-3675AE2CA809}" srcOrd="0" destOrd="0" parTransId="{A6182109-F592-4695-B96C-50BA8671C5B4}" sibTransId="{CA008653-A940-4775-B54D-7FF82D80DB54}"/>
    <dgm:cxn modelId="{156B054E-B84B-4BAF-9DB1-6E20382EAA05}" srcId="{128CC147-33FD-43A9-857E-2EB0B0A0A53C}" destId="{EC5E1FF5-AE20-4A58-BB71-B918E6EBB29A}" srcOrd="1" destOrd="0" parTransId="{6788E4AF-E669-413E-800A-BCCEF517FFFF}" sibTransId="{202FE87A-F915-4EFB-9BAC-C3D2A5388ABF}"/>
    <dgm:cxn modelId="{57982652-5F8D-482C-BEDB-477FB7657278}" type="presOf" srcId="{93C9539F-B630-4AFB-A6C0-3675AE2CA809}" destId="{6C4E0CA1-4B35-400A-A9BF-3883DF49883D}" srcOrd="0" destOrd="0" presId="urn:microsoft.com/office/officeart/2018/2/layout/IconVerticalSolidList"/>
    <dgm:cxn modelId="{3DADAC8B-0C41-45C5-A1CC-EE049A369DE7}" type="presOf" srcId="{8EE04856-2DBA-4BC2-A316-C0FF6C50FAC5}" destId="{D70840D9-878D-413B-A120-C26FB2FEAE8A}" srcOrd="0" destOrd="0" presId="urn:microsoft.com/office/officeart/2018/2/layout/IconVerticalSolidList"/>
    <dgm:cxn modelId="{3C3C92BB-3FAB-4BDA-B40E-5EB217C803AC}" srcId="{128CC147-33FD-43A9-857E-2EB0B0A0A53C}" destId="{8EE04856-2DBA-4BC2-A316-C0FF6C50FAC5}" srcOrd="4" destOrd="0" parTransId="{C93BA992-0C6E-4E4D-A93A-5E08EEB8E299}" sibTransId="{EF398C15-2DB1-4962-A99F-12E17779A1E5}"/>
    <dgm:cxn modelId="{47F8DDDB-B4AE-475C-8AF7-D6FAB8995011}" type="presOf" srcId="{34161846-AEB1-4112-9FAA-A32DAE7E9811}" destId="{A4F597F1-766F-4F57-BC6A-C37188796944}" srcOrd="0" destOrd="0" presId="urn:microsoft.com/office/officeart/2018/2/layout/IconVerticalSolidList"/>
    <dgm:cxn modelId="{7DC3B4EB-75E7-46D0-A361-B5F7468E4C4F}" srcId="{128CC147-33FD-43A9-857E-2EB0B0A0A53C}" destId="{CDE21AFD-CAA6-42E7-B573-BD542DD0D81F}" srcOrd="2" destOrd="0" parTransId="{FCF1AA10-F4E2-4FF8-A9C5-796A46DA8D13}" sibTransId="{915AEB7F-FCA6-477B-A240-147854267DDA}"/>
    <dgm:cxn modelId="{927FB9F1-CA94-4C30-A2AD-973C35A9F6E1}" type="presOf" srcId="{CDE21AFD-CAA6-42E7-B573-BD542DD0D81F}" destId="{C769E009-F0BD-42C3-87FF-F042AC4A9B8E}" srcOrd="0" destOrd="0" presId="urn:microsoft.com/office/officeart/2018/2/layout/IconVerticalSolidList"/>
    <dgm:cxn modelId="{4896D4DF-C69D-445A-A09C-432609983DB9}" type="presParOf" srcId="{52CE6605-2CF9-4840-90E5-50172CDFE267}" destId="{4D1FAF45-0463-475C-9CEB-9D9E1766DED3}" srcOrd="0" destOrd="0" presId="urn:microsoft.com/office/officeart/2018/2/layout/IconVerticalSolidList"/>
    <dgm:cxn modelId="{9C7500DE-4EFF-48B2-ABE5-A11D3ADBD241}" type="presParOf" srcId="{4D1FAF45-0463-475C-9CEB-9D9E1766DED3}" destId="{1440DA74-4C6D-4509-99AB-8A19F43F9A75}" srcOrd="0" destOrd="0" presId="urn:microsoft.com/office/officeart/2018/2/layout/IconVerticalSolidList"/>
    <dgm:cxn modelId="{87D80F57-1E95-4189-B847-88044C19288C}" type="presParOf" srcId="{4D1FAF45-0463-475C-9CEB-9D9E1766DED3}" destId="{6FBB8AAA-A00A-4F42-8C8C-71C45FFFA9AE}" srcOrd="1" destOrd="0" presId="urn:microsoft.com/office/officeart/2018/2/layout/IconVerticalSolidList"/>
    <dgm:cxn modelId="{20C47F37-8EE6-4B68-BFDE-703A5FEF46BC}" type="presParOf" srcId="{4D1FAF45-0463-475C-9CEB-9D9E1766DED3}" destId="{AF910A02-5506-4BC5-9B9E-9405EC3D7954}" srcOrd="2" destOrd="0" presId="urn:microsoft.com/office/officeart/2018/2/layout/IconVerticalSolidList"/>
    <dgm:cxn modelId="{80EC3246-8831-4F22-8FA0-A3BD79059A53}" type="presParOf" srcId="{4D1FAF45-0463-475C-9CEB-9D9E1766DED3}" destId="{6C4E0CA1-4B35-400A-A9BF-3883DF49883D}" srcOrd="3" destOrd="0" presId="urn:microsoft.com/office/officeart/2018/2/layout/IconVerticalSolidList"/>
    <dgm:cxn modelId="{E2674A55-0C80-4D45-A634-705F1F40D754}" type="presParOf" srcId="{52CE6605-2CF9-4840-90E5-50172CDFE267}" destId="{F0A85FDF-E823-460F-89C3-8CFF8B17E7FC}" srcOrd="1" destOrd="0" presId="urn:microsoft.com/office/officeart/2018/2/layout/IconVerticalSolidList"/>
    <dgm:cxn modelId="{2B69A9AD-DC76-43E9-9393-AC23A7C44DCA}" type="presParOf" srcId="{52CE6605-2CF9-4840-90E5-50172CDFE267}" destId="{9B94EE01-EB5D-460B-ACCD-93CF7821ECEE}" srcOrd="2" destOrd="0" presId="urn:microsoft.com/office/officeart/2018/2/layout/IconVerticalSolidList"/>
    <dgm:cxn modelId="{EC6A1598-CBE9-4EC8-B7D1-B7BB79FB57B7}" type="presParOf" srcId="{9B94EE01-EB5D-460B-ACCD-93CF7821ECEE}" destId="{D6D2FEC7-6954-4FFD-B00C-12CD64B40CDE}" srcOrd="0" destOrd="0" presId="urn:microsoft.com/office/officeart/2018/2/layout/IconVerticalSolidList"/>
    <dgm:cxn modelId="{30007401-0220-45D4-8D22-5B3FE0EAB1A4}" type="presParOf" srcId="{9B94EE01-EB5D-460B-ACCD-93CF7821ECEE}" destId="{CC6579B4-27AB-42DA-8116-FAD0FC869877}" srcOrd="1" destOrd="0" presId="urn:microsoft.com/office/officeart/2018/2/layout/IconVerticalSolidList"/>
    <dgm:cxn modelId="{3B2D5AB9-4D6D-40F9-A60C-5E56FE442C44}" type="presParOf" srcId="{9B94EE01-EB5D-460B-ACCD-93CF7821ECEE}" destId="{164412B4-9E5B-47B9-A3E4-31CA962AA36C}" srcOrd="2" destOrd="0" presId="urn:microsoft.com/office/officeart/2018/2/layout/IconVerticalSolidList"/>
    <dgm:cxn modelId="{79C8ABC3-6750-4073-87A5-78472AB699CC}" type="presParOf" srcId="{9B94EE01-EB5D-460B-ACCD-93CF7821ECEE}" destId="{3B17C6F0-1601-40FC-96B4-DF780BEB5BC7}" srcOrd="3" destOrd="0" presId="urn:microsoft.com/office/officeart/2018/2/layout/IconVerticalSolidList"/>
    <dgm:cxn modelId="{221B4A9D-B0AD-4B08-9F96-011243A62444}" type="presParOf" srcId="{52CE6605-2CF9-4840-90E5-50172CDFE267}" destId="{CBBC149F-F0D8-405C-B0D5-C994FAB90480}" srcOrd="3" destOrd="0" presId="urn:microsoft.com/office/officeart/2018/2/layout/IconVerticalSolidList"/>
    <dgm:cxn modelId="{9EFCA8DC-CCEB-418F-BDFA-4EBADF658F2E}" type="presParOf" srcId="{52CE6605-2CF9-4840-90E5-50172CDFE267}" destId="{D95EDEE6-60EF-4D3E-AB87-C8F731B89511}" srcOrd="4" destOrd="0" presId="urn:microsoft.com/office/officeart/2018/2/layout/IconVerticalSolidList"/>
    <dgm:cxn modelId="{822E6599-342C-4D61-B55C-739980218613}" type="presParOf" srcId="{D95EDEE6-60EF-4D3E-AB87-C8F731B89511}" destId="{B2F0A323-F908-45F7-B4F5-B88AA7360CA1}" srcOrd="0" destOrd="0" presId="urn:microsoft.com/office/officeart/2018/2/layout/IconVerticalSolidList"/>
    <dgm:cxn modelId="{2A8849B3-5F02-44A0-8598-4F53A2A24239}" type="presParOf" srcId="{D95EDEE6-60EF-4D3E-AB87-C8F731B89511}" destId="{6996B0E5-2FD9-4F46-A1C6-E100DD495161}" srcOrd="1" destOrd="0" presId="urn:microsoft.com/office/officeart/2018/2/layout/IconVerticalSolidList"/>
    <dgm:cxn modelId="{AF1065DE-C88A-4414-BB19-4ED56E0D53DD}" type="presParOf" srcId="{D95EDEE6-60EF-4D3E-AB87-C8F731B89511}" destId="{3024FB5A-2880-40CF-BFB0-A03F978F5114}" srcOrd="2" destOrd="0" presId="urn:microsoft.com/office/officeart/2018/2/layout/IconVerticalSolidList"/>
    <dgm:cxn modelId="{D790C217-6C97-46CA-9563-E83CC60A81BF}" type="presParOf" srcId="{D95EDEE6-60EF-4D3E-AB87-C8F731B89511}" destId="{C769E009-F0BD-42C3-87FF-F042AC4A9B8E}" srcOrd="3" destOrd="0" presId="urn:microsoft.com/office/officeart/2018/2/layout/IconVerticalSolidList"/>
    <dgm:cxn modelId="{812AA8EC-09A9-47D1-8CAA-917D1C8D5AE4}" type="presParOf" srcId="{52CE6605-2CF9-4840-90E5-50172CDFE267}" destId="{CB0332D7-335A-4412-BAFD-EF7F27F98114}" srcOrd="5" destOrd="0" presId="urn:microsoft.com/office/officeart/2018/2/layout/IconVerticalSolidList"/>
    <dgm:cxn modelId="{EA3372AA-3192-487E-8AA3-DD016665D97B}" type="presParOf" srcId="{52CE6605-2CF9-4840-90E5-50172CDFE267}" destId="{F89442C2-B038-4F4B-B6AB-A7E5F73EA85F}" srcOrd="6" destOrd="0" presId="urn:microsoft.com/office/officeart/2018/2/layout/IconVerticalSolidList"/>
    <dgm:cxn modelId="{84050A2E-EA67-4E10-B8C0-2D7213D969D5}" type="presParOf" srcId="{F89442C2-B038-4F4B-B6AB-A7E5F73EA85F}" destId="{F72065CA-62B1-404E-B5CC-A0DECF0A90F0}" srcOrd="0" destOrd="0" presId="urn:microsoft.com/office/officeart/2018/2/layout/IconVerticalSolidList"/>
    <dgm:cxn modelId="{EA38B6FA-E163-45C4-9579-2A78FA63F4E7}" type="presParOf" srcId="{F89442C2-B038-4F4B-B6AB-A7E5F73EA85F}" destId="{B33B95E7-AA27-49CE-B768-10BB2EF0EF04}" srcOrd="1" destOrd="0" presId="urn:microsoft.com/office/officeart/2018/2/layout/IconVerticalSolidList"/>
    <dgm:cxn modelId="{D6700CAE-B62F-4469-8786-D49F480FD8E7}" type="presParOf" srcId="{F89442C2-B038-4F4B-B6AB-A7E5F73EA85F}" destId="{D4074B1E-DFD9-410A-A61B-B7C7DDA4AFC7}" srcOrd="2" destOrd="0" presId="urn:microsoft.com/office/officeart/2018/2/layout/IconVerticalSolidList"/>
    <dgm:cxn modelId="{66D722B3-2979-44A3-8530-696A074E6781}" type="presParOf" srcId="{F89442C2-B038-4F4B-B6AB-A7E5F73EA85F}" destId="{A4F597F1-766F-4F57-BC6A-C37188796944}" srcOrd="3" destOrd="0" presId="urn:microsoft.com/office/officeart/2018/2/layout/IconVerticalSolidList"/>
    <dgm:cxn modelId="{8DA28F0E-1A39-47F2-A2D2-467643F3F44D}" type="presParOf" srcId="{52CE6605-2CF9-4840-90E5-50172CDFE267}" destId="{D1D6EDEE-7855-49A9-A093-184B57A1E17D}" srcOrd="7" destOrd="0" presId="urn:microsoft.com/office/officeart/2018/2/layout/IconVerticalSolidList"/>
    <dgm:cxn modelId="{EAD055F7-6130-40DD-9201-DF452264C623}" type="presParOf" srcId="{52CE6605-2CF9-4840-90E5-50172CDFE267}" destId="{E9132014-1E96-4AE0-9549-3029826BE01C}" srcOrd="8" destOrd="0" presId="urn:microsoft.com/office/officeart/2018/2/layout/IconVerticalSolidList"/>
    <dgm:cxn modelId="{CE9D2B63-144E-4BCE-AD3F-755C757ECD48}" type="presParOf" srcId="{E9132014-1E96-4AE0-9549-3029826BE01C}" destId="{146DC612-0C84-4F01-8CAD-59017EF23D22}" srcOrd="0" destOrd="0" presId="urn:microsoft.com/office/officeart/2018/2/layout/IconVerticalSolidList"/>
    <dgm:cxn modelId="{2C89D8A6-CA2B-41C6-9D36-6DBDED44E70E}" type="presParOf" srcId="{E9132014-1E96-4AE0-9549-3029826BE01C}" destId="{27984521-4A22-4CAE-8C09-38A952D3EBD7}" srcOrd="1" destOrd="0" presId="urn:microsoft.com/office/officeart/2018/2/layout/IconVerticalSolidList"/>
    <dgm:cxn modelId="{3C503C22-FACB-44EC-8E23-7A9A42EC44B3}" type="presParOf" srcId="{E9132014-1E96-4AE0-9549-3029826BE01C}" destId="{36EAB202-8D3D-47D9-892A-0E1230DF8669}" srcOrd="2" destOrd="0" presId="urn:microsoft.com/office/officeart/2018/2/layout/IconVerticalSolidList"/>
    <dgm:cxn modelId="{B545CF3A-1BBD-4B32-B9A1-4F5567E78AC7}" type="presParOf" srcId="{E9132014-1E96-4AE0-9549-3029826BE01C}" destId="{D70840D9-878D-413B-A120-C26FB2FEAE8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574951-0DD0-4EAC-B83C-C8D3DED1C705}"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B9CB0A7-62B3-4C39-A33F-77FCD7262F5C}">
      <dgm:prSet/>
      <dgm:spPr>
        <a:effectLst>
          <a:outerShdw blurRad="50800" dist="38100" dir="2700000" algn="tl" rotWithShape="0">
            <a:prstClr val="black">
              <a:alpha val="40000"/>
            </a:prstClr>
          </a:outerShdw>
        </a:effectLst>
      </dgm:spPr>
      <dgm:t>
        <a:bodyPr/>
        <a:lstStyle/>
        <a:p>
          <a:r>
            <a:rPr lang="en-US"/>
            <a:t>VK_UP : player moves up</a:t>
          </a:r>
        </a:p>
      </dgm:t>
    </dgm:pt>
    <dgm:pt modelId="{8F42CA5F-4596-4243-8657-9A46EE2C9B8C}" type="parTrans" cxnId="{DECD55B9-8FAE-4EB2-B688-C4A79A2BA9D5}">
      <dgm:prSet/>
      <dgm:spPr/>
      <dgm:t>
        <a:bodyPr/>
        <a:lstStyle/>
        <a:p>
          <a:endParaRPr lang="en-US"/>
        </a:p>
      </dgm:t>
    </dgm:pt>
    <dgm:pt modelId="{1AB5D3BE-7D0C-4E06-8EE4-862C36764444}" type="sibTrans" cxnId="{DECD55B9-8FAE-4EB2-B688-C4A79A2BA9D5}">
      <dgm:prSet/>
      <dgm:spPr/>
      <dgm:t>
        <a:bodyPr/>
        <a:lstStyle/>
        <a:p>
          <a:endParaRPr lang="en-US"/>
        </a:p>
      </dgm:t>
    </dgm:pt>
    <dgm:pt modelId="{CEA6D628-301E-4E76-8A96-532359990AA5}">
      <dgm:prSet/>
      <dgm:spPr>
        <a:effectLst>
          <a:outerShdw blurRad="50800" dist="38100" dir="2700000" algn="tl" rotWithShape="0">
            <a:prstClr val="black">
              <a:alpha val="40000"/>
            </a:prstClr>
          </a:outerShdw>
        </a:effectLst>
      </dgm:spPr>
      <dgm:t>
        <a:bodyPr/>
        <a:lstStyle/>
        <a:p>
          <a:r>
            <a:rPr lang="en-US" dirty="0"/>
            <a:t>VK_DOWN : player moves down</a:t>
          </a:r>
        </a:p>
      </dgm:t>
    </dgm:pt>
    <dgm:pt modelId="{4E9912A3-0226-45D9-B6F0-DB8076A8FBEA}" type="parTrans" cxnId="{6C10209E-3244-4603-9394-8B8F61C53D2E}">
      <dgm:prSet/>
      <dgm:spPr/>
      <dgm:t>
        <a:bodyPr/>
        <a:lstStyle/>
        <a:p>
          <a:endParaRPr lang="en-US"/>
        </a:p>
      </dgm:t>
    </dgm:pt>
    <dgm:pt modelId="{97A3A9B5-5391-42BB-B401-3F3FA5574F35}" type="sibTrans" cxnId="{6C10209E-3244-4603-9394-8B8F61C53D2E}">
      <dgm:prSet/>
      <dgm:spPr/>
      <dgm:t>
        <a:bodyPr/>
        <a:lstStyle/>
        <a:p>
          <a:endParaRPr lang="en-US"/>
        </a:p>
      </dgm:t>
    </dgm:pt>
    <dgm:pt modelId="{C3E09815-3736-4A2E-977E-5A727DFFB753}">
      <dgm:prSet/>
      <dgm:spPr>
        <a:effectLst>
          <a:outerShdw blurRad="50800" dist="38100" dir="2700000" algn="tl" rotWithShape="0">
            <a:prstClr val="black">
              <a:alpha val="40000"/>
            </a:prstClr>
          </a:outerShdw>
        </a:effectLst>
      </dgm:spPr>
      <dgm:t>
        <a:bodyPr/>
        <a:lstStyle/>
        <a:p>
          <a:r>
            <a:rPr lang="en-US"/>
            <a:t>VK_LEFT : player moves left</a:t>
          </a:r>
        </a:p>
      </dgm:t>
    </dgm:pt>
    <dgm:pt modelId="{F66A6F13-1231-46B3-9A72-E28161A71FD2}" type="parTrans" cxnId="{87433511-577E-4AE5-B9DD-5F67E0A1C99C}">
      <dgm:prSet/>
      <dgm:spPr/>
      <dgm:t>
        <a:bodyPr/>
        <a:lstStyle/>
        <a:p>
          <a:endParaRPr lang="en-US"/>
        </a:p>
      </dgm:t>
    </dgm:pt>
    <dgm:pt modelId="{33FC77BA-7E45-472F-8586-FAC2EF82CDC9}" type="sibTrans" cxnId="{87433511-577E-4AE5-B9DD-5F67E0A1C99C}">
      <dgm:prSet/>
      <dgm:spPr/>
      <dgm:t>
        <a:bodyPr/>
        <a:lstStyle/>
        <a:p>
          <a:endParaRPr lang="en-US"/>
        </a:p>
      </dgm:t>
    </dgm:pt>
    <dgm:pt modelId="{DAB6C19E-1469-4248-832F-38F9E366E63F}">
      <dgm:prSet/>
      <dgm:spPr>
        <a:effectLst>
          <a:outerShdw blurRad="50800" dist="38100" dir="2700000" algn="tl" rotWithShape="0">
            <a:prstClr val="black">
              <a:alpha val="40000"/>
            </a:prstClr>
          </a:outerShdw>
        </a:effectLst>
      </dgm:spPr>
      <dgm:t>
        <a:bodyPr/>
        <a:lstStyle/>
        <a:p>
          <a:r>
            <a:rPr lang="en-US"/>
            <a:t>VK_RIGHT : player moves right</a:t>
          </a:r>
        </a:p>
      </dgm:t>
    </dgm:pt>
    <dgm:pt modelId="{B93606C0-C99A-448D-8716-155A7F1F9A06}" type="parTrans" cxnId="{568156F7-D451-4BC6-BBD0-848783088C48}">
      <dgm:prSet/>
      <dgm:spPr/>
      <dgm:t>
        <a:bodyPr/>
        <a:lstStyle/>
        <a:p>
          <a:endParaRPr lang="en-US"/>
        </a:p>
      </dgm:t>
    </dgm:pt>
    <dgm:pt modelId="{467C8687-ED38-41AA-AD65-85CFEA706BFF}" type="sibTrans" cxnId="{568156F7-D451-4BC6-BBD0-848783088C48}">
      <dgm:prSet/>
      <dgm:spPr/>
      <dgm:t>
        <a:bodyPr/>
        <a:lstStyle/>
        <a:p>
          <a:endParaRPr lang="en-US"/>
        </a:p>
      </dgm:t>
    </dgm:pt>
    <dgm:pt modelId="{E9C50367-8B51-4D77-A3B0-83DCAFF9E221}" type="pres">
      <dgm:prSet presAssocID="{9F574951-0DD0-4EAC-B83C-C8D3DED1C705}" presName="outerComposite" presStyleCnt="0">
        <dgm:presLayoutVars>
          <dgm:chMax val="5"/>
          <dgm:dir/>
          <dgm:resizeHandles val="exact"/>
        </dgm:presLayoutVars>
      </dgm:prSet>
      <dgm:spPr/>
    </dgm:pt>
    <dgm:pt modelId="{181CE2C0-6543-437C-89D1-696F15706722}" type="pres">
      <dgm:prSet presAssocID="{9F574951-0DD0-4EAC-B83C-C8D3DED1C705}" presName="dummyMaxCanvas" presStyleCnt="0">
        <dgm:presLayoutVars/>
      </dgm:prSet>
      <dgm:spPr/>
    </dgm:pt>
    <dgm:pt modelId="{9B5BEE47-18A8-4D57-BE8D-DEE3758DF442}" type="pres">
      <dgm:prSet presAssocID="{9F574951-0DD0-4EAC-B83C-C8D3DED1C705}" presName="FourNodes_1" presStyleLbl="node1" presStyleIdx="0" presStyleCnt="4">
        <dgm:presLayoutVars>
          <dgm:bulletEnabled val="1"/>
        </dgm:presLayoutVars>
      </dgm:prSet>
      <dgm:spPr/>
    </dgm:pt>
    <dgm:pt modelId="{B0785F11-058F-455B-8112-D68BCB8F6120}" type="pres">
      <dgm:prSet presAssocID="{9F574951-0DD0-4EAC-B83C-C8D3DED1C705}" presName="FourNodes_2" presStyleLbl="node1" presStyleIdx="1" presStyleCnt="4">
        <dgm:presLayoutVars>
          <dgm:bulletEnabled val="1"/>
        </dgm:presLayoutVars>
      </dgm:prSet>
      <dgm:spPr/>
    </dgm:pt>
    <dgm:pt modelId="{3104B77D-C960-4F77-A9E5-FD1ED45777BF}" type="pres">
      <dgm:prSet presAssocID="{9F574951-0DD0-4EAC-B83C-C8D3DED1C705}" presName="FourNodes_3" presStyleLbl="node1" presStyleIdx="2" presStyleCnt="4">
        <dgm:presLayoutVars>
          <dgm:bulletEnabled val="1"/>
        </dgm:presLayoutVars>
      </dgm:prSet>
      <dgm:spPr/>
    </dgm:pt>
    <dgm:pt modelId="{C405B69C-A81E-47CC-85E9-5E841002B9B2}" type="pres">
      <dgm:prSet presAssocID="{9F574951-0DD0-4EAC-B83C-C8D3DED1C705}" presName="FourNodes_4" presStyleLbl="node1" presStyleIdx="3" presStyleCnt="4">
        <dgm:presLayoutVars>
          <dgm:bulletEnabled val="1"/>
        </dgm:presLayoutVars>
      </dgm:prSet>
      <dgm:spPr/>
    </dgm:pt>
    <dgm:pt modelId="{CC8FA8D1-F85A-4D89-9129-F968B50621DC}" type="pres">
      <dgm:prSet presAssocID="{9F574951-0DD0-4EAC-B83C-C8D3DED1C705}" presName="FourConn_1-2" presStyleLbl="fgAccFollowNode1" presStyleIdx="0" presStyleCnt="3">
        <dgm:presLayoutVars>
          <dgm:bulletEnabled val="1"/>
        </dgm:presLayoutVars>
      </dgm:prSet>
      <dgm:spPr/>
    </dgm:pt>
    <dgm:pt modelId="{C322E025-34F0-481E-BA5F-E7892D0F56F4}" type="pres">
      <dgm:prSet presAssocID="{9F574951-0DD0-4EAC-B83C-C8D3DED1C705}" presName="FourConn_2-3" presStyleLbl="fgAccFollowNode1" presStyleIdx="1" presStyleCnt="3">
        <dgm:presLayoutVars>
          <dgm:bulletEnabled val="1"/>
        </dgm:presLayoutVars>
      </dgm:prSet>
      <dgm:spPr/>
    </dgm:pt>
    <dgm:pt modelId="{A8AD068B-3E07-4686-9B74-0022FF766E5E}" type="pres">
      <dgm:prSet presAssocID="{9F574951-0DD0-4EAC-B83C-C8D3DED1C705}" presName="FourConn_3-4" presStyleLbl="fgAccFollowNode1" presStyleIdx="2" presStyleCnt="3">
        <dgm:presLayoutVars>
          <dgm:bulletEnabled val="1"/>
        </dgm:presLayoutVars>
      </dgm:prSet>
      <dgm:spPr/>
    </dgm:pt>
    <dgm:pt modelId="{DFC13CBC-7101-470D-BE01-CA08370BB86D}" type="pres">
      <dgm:prSet presAssocID="{9F574951-0DD0-4EAC-B83C-C8D3DED1C705}" presName="FourNodes_1_text" presStyleLbl="node1" presStyleIdx="3" presStyleCnt="4">
        <dgm:presLayoutVars>
          <dgm:bulletEnabled val="1"/>
        </dgm:presLayoutVars>
      </dgm:prSet>
      <dgm:spPr/>
    </dgm:pt>
    <dgm:pt modelId="{D4F9D861-2A77-4FBC-AC75-EAEA488C7943}" type="pres">
      <dgm:prSet presAssocID="{9F574951-0DD0-4EAC-B83C-C8D3DED1C705}" presName="FourNodes_2_text" presStyleLbl="node1" presStyleIdx="3" presStyleCnt="4">
        <dgm:presLayoutVars>
          <dgm:bulletEnabled val="1"/>
        </dgm:presLayoutVars>
      </dgm:prSet>
      <dgm:spPr/>
    </dgm:pt>
    <dgm:pt modelId="{7098D81E-FCD5-4AD7-9A4D-3DA8802C7396}" type="pres">
      <dgm:prSet presAssocID="{9F574951-0DD0-4EAC-B83C-C8D3DED1C705}" presName="FourNodes_3_text" presStyleLbl="node1" presStyleIdx="3" presStyleCnt="4">
        <dgm:presLayoutVars>
          <dgm:bulletEnabled val="1"/>
        </dgm:presLayoutVars>
      </dgm:prSet>
      <dgm:spPr/>
    </dgm:pt>
    <dgm:pt modelId="{EA94AB9B-E96F-4314-ABD2-66FEE8849F0B}" type="pres">
      <dgm:prSet presAssocID="{9F574951-0DD0-4EAC-B83C-C8D3DED1C705}" presName="FourNodes_4_text" presStyleLbl="node1" presStyleIdx="3" presStyleCnt="4">
        <dgm:presLayoutVars>
          <dgm:bulletEnabled val="1"/>
        </dgm:presLayoutVars>
      </dgm:prSet>
      <dgm:spPr/>
    </dgm:pt>
  </dgm:ptLst>
  <dgm:cxnLst>
    <dgm:cxn modelId="{87433511-577E-4AE5-B9DD-5F67E0A1C99C}" srcId="{9F574951-0DD0-4EAC-B83C-C8D3DED1C705}" destId="{C3E09815-3736-4A2E-977E-5A727DFFB753}" srcOrd="2" destOrd="0" parTransId="{F66A6F13-1231-46B3-9A72-E28161A71FD2}" sibTransId="{33FC77BA-7E45-472F-8586-FAC2EF82CDC9}"/>
    <dgm:cxn modelId="{24602817-E18E-47F8-B7DD-C22089E91C44}" type="presOf" srcId="{1AB5D3BE-7D0C-4E06-8EE4-862C36764444}" destId="{CC8FA8D1-F85A-4D89-9129-F968B50621DC}" srcOrd="0" destOrd="0" presId="urn:microsoft.com/office/officeart/2005/8/layout/vProcess5"/>
    <dgm:cxn modelId="{7EA2102C-10BC-4B0E-94C4-18DAF4352ABB}" type="presOf" srcId="{C3E09815-3736-4A2E-977E-5A727DFFB753}" destId="{7098D81E-FCD5-4AD7-9A4D-3DA8802C7396}" srcOrd="1" destOrd="0" presId="urn:microsoft.com/office/officeart/2005/8/layout/vProcess5"/>
    <dgm:cxn modelId="{0619EA37-6C1D-4F43-B1B0-500CDE8B2322}" type="presOf" srcId="{CEA6D628-301E-4E76-8A96-532359990AA5}" destId="{D4F9D861-2A77-4FBC-AC75-EAEA488C7943}" srcOrd="1" destOrd="0" presId="urn:microsoft.com/office/officeart/2005/8/layout/vProcess5"/>
    <dgm:cxn modelId="{D2FBB03E-955C-473B-B885-EE395D5448A8}" type="presOf" srcId="{CEA6D628-301E-4E76-8A96-532359990AA5}" destId="{B0785F11-058F-455B-8112-D68BCB8F6120}" srcOrd="0" destOrd="0" presId="urn:microsoft.com/office/officeart/2005/8/layout/vProcess5"/>
    <dgm:cxn modelId="{39E1A761-DD34-49D6-AFC0-C55CA6216CD9}" type="presOf" srcId="{DAB6C19E-1469-4248-832F-38F9E366E63F}" destId="{C405B69C-A81E-47CC-85E9-5E841002B9B2}" srcOrd="0" destOrd="0" presId="urn:microsoft.com/office/officeart/2005/8/layout/vProcess5"/>
    <dgm:cxn modelId="{78B27D45-CE45-445E-A34A-3DE0F18272A9}" type="presOf" srcId="{8B9CB0A7-62B3-4C39-A33F-77FCD7262F5C}" destId="{9B5BEE47-18A8-4D57-BE8D-DEE3758DF442}" srcOrd="0" destOrd="0" presId="urn:microsoft.com/office/officeart/2005/8/layout/vProcess5"/>
    <dgm:cxn modelId="{56A37B6C-F245-4FE8-BAD2-D14DD3207117}" type="presOf" srcId="{8B9CB0A7-62B3-4C39-A33F-77FCD7262F5C}" destId="{DFC13CBC-7101-470D-BE01-CA08370BB86D}" srcOrd="1" destOrd="0" presId="urn:microsoft.com/office/officeart/2005/8/layout/vProcess5"/>
    <dgm:cxn modelId="{9E2C417B-56FE-4CC8-9335-FEDCAAD7652C}" type="presOf" srcId="{97A3A9B5-5391-42BB-B401-3F3FA5574F35}" destId="{C322E025-34F0-481E-BA5F-E7892D0F56F4}" srcOrd="0" destOrd="0" presId="urn:microsoft.com/office/officeart/2005/8/layout/vProcess5"/>
    <dgm:cxn modelId="{6A3A307C-4CBA-4194-9139-D3EF22DC46E7}" type="presOf" srcId="{C3E09815-3736-4A2E-977E-5A727DFFB753}" destId="{3104B77D-C960-4F77-A9E5-FD1ED45777BF}" srcOrd="0" destOrd="0" presId="urn:microsoft.com/office/officeart/2005/8/layout/vProcess5"/>
    <dgm:cxn modelId="{6C10209E-3244-4603-9394-8B8F61C53D2E}" srcId="{9F574951-0DD0-4EAC-B83C-C8D3DED1C705}" destId="{CEA6D628-301E-4E76-8A96-532359990AA5}" srcOrd="1" destOrd="0" parTransId="{4E9912A3-0226-45D9-B6F0-DB8076A8FBEA}" sibTransId="{97A3A9B5-5391-42BB-B401-3F3FA5574F35}"/>
    <dgm:cxn modelId="{34CF74B1-D0F1-4DF9-A084-52CD84E4AC4D}" type="presOf" srcId="{DAB6C19E-1469-4248-832F-38F9E366E63F}" destId="{EA94AB9B-E96F-4314-ABD2-66FEE8849F0B}" srcOrd="1" destOrd="0" presId="urn:microsoft.com/office/officeart/2005/8/layout/vProcess5"/>
    <dgm:cxn modelId="{DECD55B9-8FAE-4EB2-B688-C4A79A2BA9D5}" srcId="{9F574951-0DD0-4EAC-B83C-C8D3DED1C705}" destId="{8B9CB0A7-62B3-4C39-A33F-77FCD7262F5C}" srcOrd="0" destOrd="0" parTransId="{8F42CA5F-4596-4243-8657-9A46EE2C9B8C}" sibTransId="{1AB5D3BE-7D0C-4E06-8EE4-862C36764444}"/>
    <dgm:cxn modelId="{69E979BC-12C9-4638-8C72-CDCEB3EC762D}" type="presOf" srcId="{9F574951-0DD0-4EAC-B83C-C8D3DED1C705}" destId="{E9C50367-8B51-4D77-A3B0-83DCAFF9E221}" srcOrd="0" destOrd="0" presId="urn:microsoft.com/office/officeart/2005/8/layout/vProcess5"/>
    <dgm:cxn modelId="{0A6B04C7-7AC2-4057-9AD8-5A0F5ACA2F59}" type="presOf" srcId="{33FC77BA-7E45-472F-8586-FAC2EF82CDC9}" destId="{A8AD068B-3E07-4686-9B74-0022FF766E5E}" srcOrd="0" destOrd="0" presId="urn:microsoft.com/office/officeart/2005/8/layout/vProcess5"/>
    <dgm:cxn modelId="{568156F7-D451-4BC6-BBD0-848783088C48}" srcId="{9F574951-0DD0-4EAC-B83C-C8D3DED1C705}" destId="{DAB6C19E-1469-4248-832F-38F9E366E63F}" srcOrd="3" destOrd="0" parTransId="{B93606C0-C99A-448D-8716-155A7F1F9A06}" sibTransId="{467C8687-ED38-41AA-AD65-85CFEA706BFF}"/>
    <dgm:cxn modelId="{1CFBD341-DEA2-4FEA-93D8-4DDFD11DA755}" type="presParOf" srcId="{E9C50367-8B51-4D77-A3B0-83DCAFF9E221}" destId="{181CE2C0-6543-437C-89D1-696F15706722}" srcOrd="0" destOrd="0" presId="urn:microsoft.com/office/officeart/2005/8/layout/vProcess5"/>
    <dgm:cxn modelId="{BA5312C5-8DE9-40BE-B733-3F936A40D74A}" type="presParOf" srcId="{E9C50367-8B51-4D77-A3B0-83DCAFF9E221}" destId="{9B5BEE47-18A8-4D57-BE8D-DEE3758DF442}" srcOrd="1" destOrd="0" presId="urn:microsoft.com/office/officeart/2005/8/layout/vProcess5"/>
    <dgm:cxn modelId="{235A2142-756E-423C-9283-917899B896B5}" type="presParOf" srcId="{E9C50367-8B51-4D77-A3B0-83DCAFF9E221}" destId="{B0785F11-058F-455B-8112-D68BCB8F6120}" srcOrd="2" destOrd="0" presId="urn:microsoft.com/office/officeart/2005/8/layout/vProcess5"/>
    <dgm:cxn modelId="{A2CE18DC-3F2A-4C40-8101-23AF3BE695C8}" type="presParOf" srcId="{E9C50367-8B51-4D77-A3B0-83DCAFF9E221}" destId="{3104B77D-C960-4F77-A9E5-FD1ED45777BF}" srcOrd="3" destOrd="0" presId="urn:microsoft.com/office/officeart/2005/8/layout/vProcess5"/>
    <dgm:cxn modelId="{F6E075EC-F2BF-4B8C-8E8C-DA6B3265C93C}" type="presParOf" srcId="{E9C50367-8B51-4D77-A3B0-83DCAFF9E221}" destId="{C405B69C-A81E-47CC-85E9-5E841002B9B2}" srcOrd="4" destOrd="0" presId="urn:microsoft.com/office/officeart/2005/8/layout/vProcess5"/>
    <dgm:cxn modelId="{BB62B712-2DB6-46F8-B3B6-99322B90DA02}" type="presParOf" srcId="{E9C50367-8B51-4D77-A3B0-83DCAFF9E221}" destId="{CC8FA8D1-F85A-4D89-9129-F968B50621DC}" srcOrd="5" destOrd="0" presId="urn:microsoft.com/office/officeart/2005/8/layout/vProcess5"/>
    <dgm:cxn modelId="{312448A9-54D5-478D-A828-1B054C2B2B19}" type="presParOf" srcId="{E9C50367-8B51-4D77-A3B0-83DCAFF9E221}" destId="{C322E025-34F0-481E-BA5F-E7892D0F56F4}" srcOrd="6" destOrd="0" presId="urn:microsoft.com/office/officeart/2005/8/layout/vProcess5"/>
    <dgm:cxn modelId="{C7E1223F-6147-46EA-B29B-8CDCEF89F623}" type="presParOf" srcId="{E9C50367-8B51-4D77-A3B0-83DCAFF9E221}" destId="{A8AD068B-3E07-4686-9B74-0022FF766E5E}" srcOrd="7" destOrd="0" presId="urn:microsoft.com/office/officeart/2005/8/layout/vProcess5"/>
    <dgm:cxn modelId="{A6A6EC15-3BA3-4015-BFE7-7B9DAD1BA093}" type="presParOf" srcId="{E9C50367-8B51-4D77-A3B0-83DCAFF9E221}" destId="{DFC13CBC-7101-470D-BE01-CA08370BB86D}" srcOrd="8" destOrd="0" presId="urn:microsoft.com/office/officeart/2005/8/layout/vProcess5"/>
    <dgm:cxn modelId="{165539E0-B832-4BFB-B3C8-493CE23470C8}" type="presParOf" srcId="{E9C50367-8B51-4D77-A3B0-83DCAFF9E221}" destId="{D4F9D861-2A77-4FBC-AC75-EAEA488C7943}" srcOrd="9" destOrd="0" presId="urn:microsoft.com/office/officeart/2005/8/layout/vProcess5"/>
    <dgm:cxn modelId="{46EB171D-015B-44F0-A5A1-C73D168F005A}" type="presParOf" srcId="{E9C50367-8B51-4D77-A3B0-83DCAFF9E221}" destId="{7098D81E-FCD5-4AD7-9A4D-3DA8802C7396}" srcOrd="10" destOrd="0" presId="urn:microsoft.com/office/officeart/2005/8/layout/vProcess5"/>
    <dgm:cxn modelId="{412E1CB8-F380-48DD-B395-896B39C701E5}" type="presParOf" srcId="{E9C50367-8B51-4D77-A3B0-83DCAFF9E221}" destId="{EA94AB9B-E96F-4314-ABD2-66FEE8849F0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D8BF4-534C-4C82-984B-7C5535677BDB}">
      <dsp:nvSpPr>
        <dsp:cNvPr id="0" name=""/>
        <dsp:cNvSpPr/>
      </dsp:nvSpPr>
      <dsp:spPr>
        <a:xfrm>
          <a:off x="0" y="919142"/>
          <a:ext cx="6248400" cy="1696878"/>
        </a:xfrm>
        <a:prstGeom prst="roundRect">
          <a:avLst>
            <a:gd name="adj" fmla="val 10000"/>
          </a:avLst>
        </a:prstGeom>
        <a:solidFill>
          <a:schemeClr val="bg1">
            <a:lumMod val="95000"/>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275C32AA-1FAE-4BA1-BEDA-6BFF75760AF5}">
      <dsp:nvSpPr>
        <dsp:cNvPr id="0" name=""/>
        <dsp:cNvSpPr/>
      </dsp:nvSpPr>
      <dsp:spPr>
        <a:xfrm>
          <a:off x="513305" y="1300940"/>
          <a:ext cx="933283" cy="9332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90A07C-73ED-4EC2-B6C7-87CBEE1BF4E5}">
      <dsp:nvSpPr>
        <dsp:cNvPr id="0" name=""/>
        <dsp:cNvSpPr/>
      </dsp:nvSpPr>
      <dsp:spPr>
        <a:xfrm>
          <a:off x="1959895" y="919142"/>
          <a:ext cx="4288504" cy="169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86" tIns="179586" rIns="179586" bIns="179586" numCol="1" spcCol="1270" anchor="ctr" anchorCtr="0">
          <a:noAutofit/>
        </a:bodyPr>
        <a:lstStyle/>
        <a:p>
          <a:pPr marL="0" lvl="0" indent="0" algn="l" defTabSz="1111250">
            <a:lnSpc>
              <a:spcPct val="90000"/>
            </a:lnSpc>
            <a:spcBef>
              <a:spcPct val="0"/>
            </a:spcBef>
            <a:spcAft>
              <a:spcPct val="35000"/>
            </a:spcAft>
            <a:buNone/>
          </a:pPr>
          <a:r>
            <a:rPr lang="en-US" sz="2500" kern="1200"/>
            <a:t>Microsoft Visual Studio 2019</a:t>
          </a:r>
        </a:p>
      </dsp:txBody>
      <dsp:txXfrm>
        <a:off x="1959895" y="919142"/>
        <a:ext cx="4288504" cy="1696878"/>
      </dsp:txXfrm>
    </dsp:sp>
    <dsp:sp modelId="{411FF7A9-70E7-4CEF-B9DF-C417FF911F8B}">
      <dsp:nvSpPr>
        <dsp:cNvPr id="0" name=""/>
        <dsp:cNvSpPr/>
      </dsp:nvSpPr>
      <dsp:spPr>
        <a:xfrm>
          <a:off x="0" y="3040241"/>
          <a:ext cx="6248400" cy="1696878"/>
        </a:xfrm>
        <a:prstGeom prst="roundRect">
          <a:avLst>
            <a:gd name="adj" fmla="val 10000"/>
          </a:avLst>
        </a:prstGeom>
        <a:solidFill>
          <a:schemeClr val="bg1">
            <a:lumMod val="95000"/>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013261DE-73D4-4078-B5C2-0CEFA883A7F8}">
      <dsp:nvSpPr>
        <dsp:cNvPr id="0" name=""/>
        <dsp:cNvSpPr/>
      </dsp:nvSpPr>
      <dsp:spPr>
        <a:xfrm>
          <a:off x="513305" y="3422039"/>
          <a:ext cx="933283" cy="9332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8D7D4F-EE58-4AE4-84C7-2AC37C1161DE}">
      <dsp:nvSpPr>
        <dsp:cNvPr id="0" name=""/>
        <dsp:cNvSpPr/>
      </dsp:nvSpPr>
      <dsp:spPr>
        <a:xfrm>
          <a:off x="1959895" y="3040241"/>
          <a:ext cx="4288504" cy="169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86" tIns="179586" rIns="179586" bIns="179586" numCol="1" spcCol="1270" anchor="ctr" anchorCtr="0">
          <a:noAutofit/>
        </a:bodyPr>
        <a:lstStyle/>
        <a:p>
          <a:pPr marL="0" lvl="0" indent="0" algn="l" defTabSz="1111250">
            <a:lnSpc>
              <a:spcPct val="90000"/>
            </a:lnSpc>
            <a:spcBef>
              <a:spcPct val="0"/>
            </a:spcBef>
            <a:spcAft>
              <a:spcPct val="35000"/>
            </a:spcAft>
            <a:buNone/>
          </a:pPr>
          <a:r>
            <a:rPr lang="en-US" sz="2500" kern="1200" dirty="0"/>
            <a:t>Version included Window API</a:t>
          </a:r>
        </a:p>
      </dsp:txBody>
      <dsp:txXfrm>
        <a:off x="1959895" y="3040241"/>
        <a:ext cx="4288504" cy="1696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B194B-5D64-4BDE-80EE-13B7B37479F8}">
      <dsp:nvSpPr>
        <dsp:cNvPr id="0" name=""/>
        <dsp:cNvSpPr/>
      </dsp:nvSpPr>
      <dsp:spPr>
        <a:xfrm>
          <a:off x="0" y="498481"/>
          <a:ext cx="6248400"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17FBD-6052-4065-A1FB-7501D8084D08}">
      <dsp:nvSpPr>
        <dsp:cNvPr id="0" name=""/>
        <dsp:cNvSpPr/>
      </dsp:nvSpPr>
      <dsp:spPr>
        <a:xfrm>
          <a:off x="312420" y="40921"/>
          <a:ext cx="4373880"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5322" tIns="0" rIns="165322" bIns="0" numCol="1" spcCol="1270" anchor="ctr" anchorCtr="0">
          <a:noAutofit/>
        </a:bodyPr>
        <a:lstStyle/>
        <a:p>
          <a:pPr marL="0" lvl="0" indent="0" algn="l" defTabSz="1377950">
            <a:lnSpc>
              <a:spcPct val="90000"/>
            </a:lnSpc>
            <a:spcBef>
              <a:spcPct val="0"/>
            </a:spcBef>
            <a:spcAft>
              <a:spcPct val="35000"/>
            </a:spcAft>
            <a:buNone/>
          </a:pPr>
          <a:r>
            <a:rPr lang="en-US" sz="3100" kern="1200"/>
            <a:t>WinMain</a:t>
          </a:r>
        </a:p>
      </dsp:txBody>
      <dsp:txXfrm>
        <a:off x="357092" y="85593"/>
        <a:ext cx="4284536" cy="825776"/>
      </dsp:txXfrm>
    </dsp:sp>
    <dsp:sp modelId="{B04C17D7-0B9D-46FF-A89F-56E7509AF309}">
      <dsp:nvSpPr>
        <dsp:cNvPr id="0" name=""/>
        <dsp:cNvSpPr/>
      </dsp:nvSpPr>
      <dsp:spPr>
        <a:xfrm>
          <a:off x="0" y="1904641"/>
          <a:ext cx="6248400" cy="37107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4945" tIns="645668" rIns="484945"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a:t>WM_CREATE</a:t>
          </a:r>
        </a:p>
        <a:p>
          <a:pPr marL="285750" lvl="1" indent="-285750" algn="l" defTabSz="1377950">
            <a:lnSpc>
              <a:spcPct val="90000"/>
            </a:lnSpc>
            <a:spcBef>
              <a:spcPct val="0"/>
            </a:spcBef>
            <a:spcAft>
              <a:spcPct val="15000"/>
            </a:spcAft>
            <a:buChar char="•"/>
          </a:pPr>
          <a:r>
            <a:rPr lang="en-US" sz="3100" kern="1200"/>
            <a:t>WM_KEYDOWN</a:t>
          </a:r>
        </a:p>
        <a:p>
          <a:pPr marL="285750" lvl="1" indent="-285750" algn="l" defTabSz="1377950">
            <a:lnSpc>
              <a:spcPct val="90000"/>
            </a:lnSpc>
            <a:spcBef>
              <a:spcPct val="0"/>
            </a:spcBef>
            <a:spcAft>
              <a:spcPct val="15000"/>
            </a:spcAft>
            <a:buChar char="•"/>
          </a:pPr>
          <a:r>
            <a:rPr lang="en-US" sz="3100" kern="1200"/>
            <a:t>WM_PAINT</a:t>
          </a:r>
        </a:p>
        <a:p>
          <a:pPr marL="285750" lvl="1" indent="-285750" algn="l" defTabSz="1377950">
            <a:lnSpc>
              <a:spcPct val="90000"/>
            </a:lnSpc>
            <a:spcBef>
              <a:spcPct val="0"/>
            </a:spcBef>
            <a:spcAft>
              <a:spcPct val="15000"/>
            </a:spcAft>
            <a:buChar char="•"/>
          </a:pPr>
          <a:r>
            <a:rPr lang="en-US" sz="3100" kern="1200"/>
            <a:t>WM_DESTROY</a:t>
          </a:r>
        </a:p>
      </dsp:txBody>
      <dsp:txXfrm>
        <a:off x="0" y="1904641"/>
        <a:ext cx="6248400" cy="3710700"/>
      </dsp:txXfrm>
    </dsp:sp>
    <dsp:sp modelId="{30873881-A1D7-45C8-B303-FED4909341A2}">
      <dsp:nvSpPr>
        <dsp:cNvPr id="0" name=""/>
        <dsp:cNvSpPr/>
      </dsp:nvSpPr>
      <dsp:spPr>
        <a:xfrm>
          <a:off x="312420" y="1447081"/>
          <a:ext cx="4373880" cy="9151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5322" tIns="0" rIns="165322" bIns="0" numCol="1" spcCol="1270" anchor="ctr" anchorCtr="0">
          <a:noAutofit/>
        </a:bodyPr>
        <a:lstStyle/>
        <a:p>
          <a:pPr marL="0" lvl="0" indent="0" algn="l" defTabSz="1377950">
            <a:lnSpc>
              <a:spcPct val="90000"/>
            </a:lnSpc>
            <a:spcBef>
              <a:spcPct val="0"/>
            </a:spcBef>
            <a:spcAft>
              <a:spcPct val="35000"/>
            </a:spcAft>
            <a:buNone/>
          </a:pPr>
          <a:r>
            <a:rPr lang="en-US" sz="3100" kern="1200"/>
            <a:t>WinProc</a:t>
          </a:r>
        </a:p>
      </dsp:txBody>
      <dsp:txXfrm>
        <a:off x="357092" y="1491753"/>
        <a:ext cx="4284536" cy="82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0DA74-4C6D-4509-99AB-8A19F43F9A75}">
      <dsp:nvSpPr>
        <dsp:cNvPr id="0" name=""/>
        <dsp:cNvSpPr/>
      </dsp:nvSpPr>
      <dsp:spPr>
        <a:xfrm>
          <a:off x="0" y="4418"/>
          <a:ext cx="6248400" cy="941237"/>
        </a:xfrm>
        <a:prstGeom prst="roundRect">
          <a:avLst>
            <a:gd name="adj" fmla="val 10000"/>
          </a:avLst>
        </a:prstGeom>
        <a:solidFill>
          <a:schemeClr val="bg1">
            <a:lumMod val="95000"/>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6FBB8AAA-A00A-4F42-8C8C-71C45FFFA9AE}">
      <dsp:nvSpPr>
        <dsp:cNvPr id="0" name=""/>
        <dsp:cNvSpPr/>
      </dsp:nvSpPr>
      <dsp:spPr>
        <a:xfrm>
          <a:off x="284724" y="216197"/>
          <a:ext cx="517680" cy="517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4E0CA1-4B35-400A-A9BF-3883DF49883D}">
      <dsp:nvSpPr>
        <dsp:cNvPr id="0" name=""/>
        <dsp:cNvSpPr/>
      </dsp:nvSpPr>
      <dsp:spPr>
        <a:xfrm>
          <a:off x="1087129" y="4418"/>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00100">
            <a:lnSpc>
              <a:spcPct val="90000"/>
            </a:lnSpc>
            <a:spcBef>
              <a:spcPct val="0"/>
            </a:spcBef>
            <a:spcAft>
              <a:spcPct val="35000"/>
            </a:spcAft>
            <a:buNone/>
          </a:pPr>
          <a:r>
            <a:rPr lang="en-US" sz="1800" kern="1200" dirty="0"/>
            <a:t>direction button (call move function for each direction)</a:t>
          </a:r>
        </a:p>
      </dsp:txBody>
      <dsp:txXfrm>
        <a:off x="1087129" y="4418"/>
        <a:ext cx="5161270" cy="941237"/>
      </dsp:txXfrm>
    </dsp:sp>
    <dsp:sp modelId="{D6D2FEC7-6954-4FFD-B00C-12CD64B40CDE}">
      <dsp:nvSpPr>
        <dsp:cNvPr id="0" name=""/>
        <dsp:cNvSpPr/>
      </dsp:nvSpPr>
      <dsp:spPr>
        <a:xfrm>
          <a:off x="0" y="1180965"/>
          <a:ext cx="6248400" cy="941237"/>
        </a:xfrm>
        <a:prstGeom prst="roundRect">
          <a:avLst>
            <a:gd name="adj" fmla="val 10000"/>
          </a:avLst>
        </a:prstGeom>
        <a:solidFill>
          <a:schemeClr val="bg1">
            <a:lumMod val="95000"/>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CC6579B4-27AB-42DA-8116-FAD0FC869877}">
      <dsp:nvSpPr>
        <dsp:cNvPr id="0" name=""/>
        <dsp:cNvSpPr/>
      </dsp:nvSpPr>
      <dsp:spPr>
        <a:xfrm>
          <a:off x="284724" y="1392744"/>
          <a:ext cx="517680" cy="517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17C6F0-1601-40FC-96B4-DF780BEB5BC7}">
      <dsp:nvSpPr>
        <dsp:cNvPr id="0" name=""/>
        <dsp:cNvSpPr/>
      </dsp:nvSpPr>
      <dsp:spPr>
        <a:xfrm>
          <a:off x="1087129" y="1180965"/>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00100">
            <a:lnSpc>
              <a:spcPct val="90000"/>
            </a:lnSpc>
            <a:spcBef>
              <a:spcPct val="0"/>
            </a:spcBef>
            <a:spcAft>
              <a:spcPct val="35000"/>
            </a:spcAft>
            <a:buNone/>
          </a:pPr>
          <a:r>
            <a:rPr lang="en-US" sz="1800" kern="1200" dirty="0"/>
            <a:t>space bar (show up the main page from the start page)</a:t>
          </a:r>
        </a:p>
      </dsp:txBody>
      <dsp:txXfrm>
        <a:off x="1087129" y="1180965"/>
        <a:ext cx="5161270" cy="941237"/>
      </dsp:txXfrm>
    </dsp:sp>
    <dsp:sp modelId="{B2F0A323-F908-45F7-B4F5-B88AA7360CA1}">
      <dsp:nvSpPr>
        <dsp:cNvPr id="0" name=""/>
        <dsp:cNvSpPr/>
      </dsp:nvSpPr>
      <dsp:spPr>
        <a:xfrm>
          <a:off x="0" y="2357512"/>
          <a:ext cx="6248400" cy="941237"/>
        </a:xfrm>
        <a:prstGeom prst="roundRect">
          <a:avLst>
            <a:gd name="adj" fmla="val 10000"/>
          </a:avLst>
        </a:prstGeom>
        <a:solidFill>
          <a:schemeClr val="bg1">
            <a:lumMod val="95000"/>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6996B0E5-2FD9-4F46-A1C6-E100DD495161}">
      <dsp:nvSpPr>
        <dsp:cNvPr id="0" name=""/>
        <dsp:cNvSpPr/>
      </dsp:nvSpPr>
      <dsp:spPr>
        <a:xfrm>
          <a:off x="284724" y="2569291"/>
          <a:ext cx="517680" cy="517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9E009-F0BD-42C3-87FF-F042AC4A9B8E}">
      <dsp:nvSpPr>
        <dsp:cNvPr id="0" name=""/>
        <dsp:cNvSpPr/>
      </dsp:nvSpPr>
      <dsp:spPr>
        <a:xfrm>
          <a:off x="1087129" y="2357512"/>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00100">
            <a:lnSpc>
              <a:spcPct val="90000"/>
            </a:lnSpc>
            <a:spcBef>
              <a:spcPct val="0"/>
            </a:spcBef>
            <a:spcAft>
              <a:spcPct val="35000"/>
            </a:spcAft>
            <a:buNone/>
          </a:pPr>
          <a:r>
            <a:rPr lang="en-US" sz="1800" kern="1200"/>
            <a:t>‘R’ (restore the starting state of the stage)</a:t>
          </a:r>
        </a:p>
      </dsp:txBody>
      <dsp:txXfrm>
        <a:off x="1087129" y="2357512"/>
        <a:ext cx="5161270" cy="941237"/>
      </dsp:txXfrm>
    </dsp:sp>
    <dsp:sp modelId="{F72065CA-62B1-404E-B5CC-A0DECF0A90F0}">
      <dsp:nvSpPr>
        <dsp:cNvPr id="0" name=""/>
        <dsp:cNvSpPr/>
      </dsp:nvSpPr>
      <dsp:spPr>
        <a:xfrm>
          <a:off x="0" y="3534059"/>
          <a:ext cx="6248400" cy="941237"/>
        </a:xfrm>
        <a:prstGeom prst="roundRect">
          <a:avLst>
            <a:gd name="adj" fmla="val 10000"/>
          </a:avLst>
        </a:prstGeom>
        <a:solidFill>
          <a:schemeClr val="bg1">
            <a:lumMod val="95000"/>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B33B95E7-AA27-49CE-B768-10BB2EF0EF04}">
      <dsp:nvSpPr>
        <dsp:cNvPr id="0" name=""/>
        <dsp:cNvSpPr/>
      </dsp:nvSpPr>
      <dsp:spPr>
        <a:xfrm>
          <a:off x="284724" y="3745838"/>
          <a:ext cx="517680" cy="517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A4F597F1-766F-4F57-BC6A-C37188796944}">
      <dsp:nvSpPr>
        <dsp:cNvPr id="0" name=""/>
        <dsp:cNvSpPr/>
      </dsp:nvSpPr>
      <dsp:spPr>
        <a:xfrm>
          <a:off x="1087129" y="3534059"/>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00100">
            <a:lnSpc>
              <a:spcPct val="90000"/>
            </a:lnSpc>
            <a:spcBef>
              <a:spcPct val="0"/>
            </a:spcBef>
            <a:spcAft>
              <a:spcPct val="35000"/>
            </a:spcAft>
            <a:buNone/>
          </a:pPr>
          <a:r>
            <a:rPr lang="en-US" sz="1800" kern="1200"/>
            <a:t>‘P’ (skip this stage and move on to the next stage)</a:t>
          </a:r>
        </a:p>
      </dsp:txBody>
      <dsp:txXfrm>
        <a:off x="1087129" y="3534059"/>
        <a:ext cx="5161270" cy="941237"/>
      </dsp:txXfrm>
    </dsp:sp>
    <dsp:sp modelId="{146DC612-0C84-4F01-8CAD-59017EF23D22}">
      <dsp:nvSpPr>
        <dsp:cNvPr id="0" name=""/>
        <dsp:cNvSpPr/>
      </dsp:nvSpPr>
      <dsp:spPr>
        <a:xfrm>
          <a:off x="0" y="4710606"/>
          <a:ext cx="6248400" cy="941237"/>
        </a:xfrm>
        <a:prstGeom prst="roundRect">
          <a:avLst>
            <a:gd name="adj" fmla="val 10000"/>
          </a:avLst>
        </a:prstGeom>
        <a:solidFill>
          <a:schemeClr val="bg1">
            <a:lumMod val="95000"/>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27984521-4A22-4CAE-8C09-38A952D3EBD7}">
      <dsp:nvSpPr>
        <dsp:cNvPr id="0" name=""/>
        <dsp:cNvSpPr/>
      </dsp:nvSpPr>
      <dsp:spPr>
        <a:xfrm>
          <a:off x="284724" y="4922384"/>
          <a:ext cx="517680" cy="5176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0840D9-878D-413B-A120-C26FB2FEAE8A}">
      <dsp:nvSpPr>
        <dsp:cNvPr id="0" name=""/>
        <dsp:cNvSpPr/>
      </dsp:nvSpPr>
      <dsp:spPr>
        <a:xfrm>
          <a:off x="1087129" y="4710606"/>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00100">
            <a:lnSpc>
              <a:spcPct val="90000"/>
            </a:lnSpc>
            <a:spcBef>
              <a:spcPct val="0"/>
            </a:spcBef>
            <a:spcAft>
              <a:spcPct val="35000"/>
            </a:spcAft>
            <a:buNone/>
          </a:pPr>
          <a:r>
            <a:rPr lang="en-US" sz="1800" kern="1200"/>
            <a:t>‘ESC’ (finish the program)</a:t>
          </a:r>
        </a:p>
      </dsp:txBody>
      <dsp:txXfrm>
        <a:off x="1087129" y="4710606"/>
        <a:ext cx="5161270" cy="9412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BEE47-18A8-4D57-BE8D-DEE3758DF442}">
      <dsp:nvSpPr>
        <dsp:cNvPr id="0" name=""/>
        <dsp:cNvSpPr/>
      </dsp:nvSpPr>
      <dsp:spPr>
        <a:xfrm>
          <a:off x="0" y="0"/>
          <a:ext cx="5262818" cy="10908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VK_UP : player moves up</a:t>
          </a:r>
        </a:p>
      </dsp:txBody>
      <dsp:txXfrm>
        <a:off x="31950" y="31950"/>
        <a:ext cx="3993516" cy="1026961"/>
      </dsp:txXfrm>
    </dsp:sp>
    <dsp:sp modelId="{B0785F11-058F-455B-8112-D68BCB8F6120}">
      <dsp:nvSpPr>
        <dsp:cNvPr id="0" name=""/>
        <dsp:cNvSpPr/>
      </dsp:nvSpPr>
      <dsp:spPr>
        <a:xfrm>
          <a:off x="440761" y="1289200"/>
          <a:ext cx="5262818" cy="1090861"/>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VK_DOWN : player moves down</a:t>
          </a:r>
        </a:p>
      </dsp:txBody>
      <dsp:txXfrm>
        <a:off x="472711" y="1321150"/>
        <a:ext cx="4049097" cy="1026961"/>
      </dsp:txXfrm>
    </dsp:sp>
    <dsp:sp modelId="{3104B77D-C960-4F77-A9E5-FD1ED45777BF}">
      <dsp:nvSpPr>
        <dsp:cNvPr id="0" name=""/>
        <dsp:cNvSpPr/>
      </dsp:nvSpPr>
      <dsp:spPr>
        <a:xfrm>
          <a:off x="874943" y="2578400"/>
          <a:ext cx="5262818" cy="1090861"/>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VK_LEFT : player moves left</a:t>
          </a:r>
        </a:p>
      </dsp:txBody>
      <dsp:txXfrm>
        <a:off x="906893" y="2610350"/>
        <a:ext cx="4055675" cy="1026961"/>
      </dsp:txXfrm>
    </dsp:sp>
    <dsp:sp modelId="{C405B69C-A81E-47CC-85E9-5E841002B9B2}">
      <dsp:nvSpPr>
        <dsp:cNvPr id="0" name=""/>
        <dsp:cNvSpPr/>
      </dsp:nvSpPr>
      <dsp:spPr>
        <a:xfrm>
          <a:off x="1315704" y="3867601"/>
          <a:ext cx="5262818" cy="1090861"/>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VK_RIGHT : player moves right</a:t>
          </a:r>
        </a:p>
      </dsp:txBody>
      <dsp:txXfrm>
        <a:off x="1347654" y="3899551"/>
        <a:ext cx="4049097" cy="1026961"/>
      </dsp:txXfrm>
    </dsp:sp>
    <dsp:sp modelId="{CC8FA8D1-F85A-4D89-9129-F968B50621DC}">
      <dsp:nvSpPr>
        <dsp:cNvPr id="0" name=""/>
        <dsp:cNvSpPr/>
      </dsp:nvSpPr>
      <dsp:spPr>
        <a:xfrm>
          <a:off x="4553758" y="835501"/>
          <a:ext cx="709060" cy="70906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713296" y="835501"/>
        <a:ext cx="389984" cy="533568"/>
      </dsp:txXfrm>
    </dsp:sp>
    <dsp:sp modelId="{C322E025-34F0-481E-BA5F-E7892D0F56F4}">
      <dsp:nvSpPr>
        <dsp:cNvPr id="0" name=""/>
        <dsp:cNvSpPr/>
      </dsp:nvSpPr>
      <dsp:spPr>
        <a:xfrm>
          <a:off x="4994519" y="2124701"/>
          <a:ext cx="709060" cy="709060"/>
        </a:xfrm>
        <a:prstGeom prst="downArrow">
          <a:avLst>
            <a:gd name="adj1" fmla="val 55000"/>
            <a:gd name="adj2" fmla="val 45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154057" y="2124701"/>
        <a:ext cx="389984" cy="533568"/>
      </dsp:txXfrm>
    </dsp:sp>
    <dsp:sp modelId="{A8AD068B-3E07-4686-9B74-0022FF766E5E}">
      <dsp:nvSpPr>
        <dsp:cNvPr id="0" name=""/>
        <dsp:cNvSpPr/>
      </dsp:nvSpPr>
      <dsp:spPr>
        <a:xfrm>
          <a:off x="5428701" y="3413901"/>
          <a:ext cx="709060" cy="709060"/>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588239" y="3413901"/>
        <a:ext cx="389984" cy="5335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f5478bf8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f5478bf8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f5478bf81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f5478bf81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f5478bf81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f5478bf81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091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f5478bf81_4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f5478bf81_4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f5478bf81_4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f5478bf81_4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f5478bf81_4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f5478bf81_4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f5478bf81_4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f5478bf81_4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f5478bf81_4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f5478bf81_4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f5478bf81_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af5478bf81_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f5478bf81_4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af5478bf81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044a57d7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044a57d7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f5478bf8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f5478bf8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f5478bf81_4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f5478bf81_4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f5478bf81_4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f5478bf81_4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f5478bf81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f5478bf81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af5478bf81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af5478bf81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f5478bf81_4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f5478bf81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f5478bf81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f5478bf81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f5478bf81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f5478bf81_4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f5478bf81_4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f5478bf81_4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f5478bf81_4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f5478bf81_4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f5478bf81_4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f5478bf81_4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2229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76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1910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700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2380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9641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6635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3537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5274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178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526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396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7591527"/>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39194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738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1408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123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endParaRPr lang="ko-KR" altLang="en-US"/>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884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endParaRPr lang="ko-KR" altLang="en-US"/>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004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endParaRPr lang="ko-KR" altLang="en-US"/>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141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59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ko-KR" altLang="en-US" dirty="0"/>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80837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13414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98929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83"/>
        <p:cNvGrpSpPr/>
        <p:nvPr/>
      </p:nvGrpSpPr>
      <p:grpSpPr>
        <a:xfrm>
          <a:off x="0" y="0"/>
          <a:ext cx="0" cy="0"/>
          <a:chOff x="0" y="0"/>
          <a:chExt cx="0" cy="0"/>
        </a:xfrm>
      </p:grpSpPr>
      <p:sp>
        <p:nvSpPr>
          <p:cNvPr id="90" name="Rectangle 89">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Google Shape;84;p13"/>
          <p:cNvSpPr txBox="1">
            <a:spLocks noGrp="1"/>
          </p:cNvSpPr>
          <p:nvPr>
            <p:ph type="ctrTitle"/>
          </p:nvPr>
        </p:nvSpPr>
        <p:spPr>
          <a:xfrm>
            <a:off x="804672" y="962246"/>
            <a:ext cx="6911744" cy="2611967"/>
          </a:xfrm>
          <a:prstGeom prst="rect">
            <a:avLst/>
          </a:prstGeom>
        </p:spPr>
        <p:txBody>
          <a:bodyPr spcFirstLastPara="1" lIns="91425" tIns="45700" rIns="91425" bIns="45700" anchor="b" anchorCtr="0">
            <a:normAutofit/>
          </a:bodyPr>
          <a:lstStyle/>
          <a:p>
            <a:pPr marL="0" lvl="0" indent="0" algn="l" rtl="0">
              <a:spcBef>
                <a:spcPts val="0"/>
              </a:spcBef>
              <a:spcAft>
                <a:spcPts val="0"/>
              </a:spcAft>
              <a:buClr>
                <a:schemeClr val="dk1"/>
              </a:buClr>
              <a:buSzPts val="6000"/>
              <a:buFont typeface="Malgun Gothic"/>
              <a:buNone/>
            </a:pPr>
            <a:r>
              <a:rPr lang="en-US" sz="5400" dirty="0"/>
              <a:t>Project4 Presentation</a:t>
            </a:r>
          </a:p>
        </p:txBody>
      </p:sp>
      <p:sp>
        <p:nvSpPr>
          <p:cNvPr id="85" name="Google Shape;85;p13"/>
          <p:cNvSpPr txBox="1">
            <a:spLocks noGrp="1"/>
          </p:cNvSpPr>
          <p:nvPr>
            <p:ph type="subTitle" idx="1"/>
          </p:nvPr>
        </p:nvSpPr>
        <p:spPr>
          <a:xfrm>
            <a:off x="7391903" y="4638343"/>
            <a:ext cx="4167376" cy="1155525"/>
          </a:xfrm>
          <a:prstGeom prst="rect">
            <a:avLst/>
          </a:prstGeom>
        </p:spPr>
        <p:txBody>
          <a:bodyPr spcFirstLastPara="1" lIns="91425" tIns="45700" rIns="91425" bIns="45700" anchor="t" anchorCtr="0">
            <a:normAutofit/>
          </a:bodyPr>
          <a:lstStyle/>
          <a:p>
            <a:pPr marL="0" lvl="0" indent="0" algn="r" rtl="0">
              <a:lnSpc>
                <a:spcPct val="150000"/>
              </a:lnSpc>
              <a:spcBef>
                <a:spcPts val="1000"/>
              </a:spcBef>
              <a:spcAft>
                <a:spcPts val="0"/>
              </a:spcAft>
              <a:buClr>
                <a:schemeClr val="dk1"/>
              </a:buClr>
              <a:buSzPts val="1100"/>
              <a:buFont typeface="Arial"/>
              <a:buNone/>
            </a:pPr>
            <a:r>
              <a:rPr lang="en-US" altLang="ko-KR" sz="2000" dirty="0">
                <a:latin typeface="Arial"/>
                <a:ea typeface="Arial"/>
                <a:cs typeface="Arial"/>
                <a:sym typeface="Arial"/>
              </a:rPr>
              <a:t>Team 02 : </a:t>
            </a:r>
            <a:r>
              <a:rPr lang="ko-KR" altLang="en-US" sz="2000" dirty="0">
                <a:latin typeface="Arial"/>
                <a:ea typeface="Arial"/>
                <a:cs typeface="Arial"/>
                <a:sym typeface="Arial"/>
              </a:rPr>
              <a:t>김병주</a:t>
            </a:r>
            <a:r>
              <a:rPr lang="en-US" altLang="ko-KR" sz="2000" dirty="0">
                <a:latin typeface="Arial"/>
                <a:ea typeface="Arial"/>
                <a:cs typeface="Arial"/>
                <a:sym typeface="Arial"/>
              </a:rPr>
              <a:t>, </a:t>
            </a:r>
            <a:r>
              <a:rPr lang="ko-KR" altLang="en-US" sz="2000" dirty="0" err="1">
                <a:latin typeface="Arial"/>
                <a:ea typeface="Arial"/>
                <a:cs typeface="Arial"/>
                <a:sym typeface="Arial"/>
              </a:rPr>
              <a:t>김찬현</a:t>
            </a:r>
            <a:r>
              <a:rPr lang="en-US" altLang="ko-KR" sz="2000" dirty="0">
                <a:latin typeface="Arial"/>
                <a:ea typeface="Arial"/>
                <a:cs typeface="Arial"/>
                <a:sym typeface="Arial"/>
              </a:rPr>
              <a:t>, </a:t>
            </a:r>
            <a:r>
              <a:rPr lang="ko-KR" altLang="en-US" sz="2000" dirty="0">
                <a:latin typeface="Arial"/>
                <a:ea typeface="Arial"/>
                <a:cs typeface="Arial"/>
                <a:sym typeface="Arial"/>
              </a:rPr>
              <a:t>김태훈</a:t>
            </a:r>
            <a:r>
              <a:rPr lang="en-US" altLang="ko-KR" sz="2000" dirty="0">
                <a:latin typeface="Arial"/>
                <a:ea typeface="Arial"/>
                <a:cs typeface="Arial"/>
                <a:sym typeface="Arial"/>
              </a:rPr>
              <a:t>, </a:t>
            </a:r>
            <a:r>
              <a:rPr lang="ko-KR" altLang="en-US" sz="2000" dirty="0">
                <a:latin typeface="Arial"/>
                <a:ea typeface="Arial"/>
                <a:cs typeface="Arial"/>
                <a:sym typeface="Arial"/>
              </a:rPr>
              <a:t>박준형</a:t>
            </a:r>
            <a:r>
              <a:rPr lang="en-US" altLang="ko-KR" sz="2000" dirty="0">
                <a:latin typeface="Arial"/>
                <a:ea typeface="Arial"/>
                <a:cs typeface="Arial"/>
                <a:sym typeface="Arial"/>
              </a:rPr>
              <a:t>, </a:t>
            </a:r>
            <a:r>
              <a:rPr lang="ko-KR" altLang="en-US" sz="2000" dirty="0">
                <a:latin typeface="Arial"/>
                <a:ea typeface="Arial"/>
                <a:cs typeface="Arial"/>
                <a:sym typeface="Arial"/>
              </a:rPr>
              <a:t>최종윤</a:t>
            </a:r>
          </a:p>
          <a:p>
            <a:pPr marL="0" lvl="0" indent="0" algn="l" rtl="0">
              <a:spcBef>
                <a:spcPts val="0"/>
              </a:spcBef>
              <a:spcAft>
                <a:spcPts val="0"/>
              </a:spcAft>
              <a:buClr>
                <a:schemeClr val="dk1"/>
              </a:buClr>
              <a:buSzPts val="2400"/>
              <a:buNone/>
            </a:pPr>
            <a:endParaRPr lang="ko-KR" altLang="en-US" sz="2000" dirty="0"/>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p23"/>
          <p:cNvSpPr txBox="1">
            <a:spLocks noGrp="1"/>
          </p:cNvSpPr>
          <p:nvPr>
            <p:ph type="title"/>
          </p:nvPr>
        </p:nvSpPr>
        <p:spPr>
          <a:xfrm>
            <a:off x="767290" y="1780661"/>
            <a:ext cx="3582073" cy="3196856"/>
          </a:xfrm>
          <a:prstGeom prst="rect">
            <a:avLst/>
          </a:prstGeom>
        </p:spPr>
        <p:txBody>
          <a:bodyPr spcFirstLastPara="1" lIns="91425" tIns="45700" rIns="91425" bIns="45700" anchor="t" anchorCtr="0">
            <a:normAutofit/>
          </a:bodyPr>
          <a:lstStyle/>
          <a:p>
            <a:pPr marL="0" lvl="0" indent="0" rtl="0">
              <a:spcBef>
                <a:spcPts val="0"/>
              </a:spcBef>
              <a:spcAft>
                <a:spcPts val="0"/>
              </a:spcAft>
              <a:buClr>
                <a:schemeClr val="dk1"/>
              </a:buClr>
              <a:buSzPts val="1100"/>
              <a:buFont typeface="Arial"/>
              <a:buNone/>
            </a:pPr>
            <a:r>
              <a:rPr lang="en-US" sz="4800" dirty="0">
                <a:solidFill>
                  <a:schemeClr val="bg1"/>
                </a:solidFill>
              </a:rPr>
              <a:t>Direction </a:t>
            </a:r>
            <a:br>
              <a:rPr lang="en-US" sz="4800" dirty="0">
                <a:solidFill>
                  <a:schemeClr val="bg1"/>
                </a:solidFill>
              </a:rPr>
            </a:br>
            <a:r>
              <a:rPr lang="en-US" sz="4800" dirty="0">
                <a:solidFill>
                  <a:schemeClr val="bg1"/>
                </a:solidFill>
              </a:rPr>
              <a:t>Button</a:t>
            </a:r>
          </a:p>
        </p:txBody>
      </p:sp>
      <p:grpSp>
        <p:nvGrpSpPr>
          <p:cNvPr id="169" name="Group 168">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160" name="Google Shape;156;p23">
            <a:extLst>
              <a:ext uri="{FF2B5EF4-FFF2-40B4-BE49-F238E27FC236}">
                <a16:creationId xmlns:a16="http://schemas.microsoft.com/office/drawing/2014/main" id="{29BF7725-B152-46BA-88A4-99FA9B77F241}"/>
              </a:ext>
            </a:extLst>
          </p:cNvPr>
          <p:cNvGraphicFramePr>
            <a:graphicFrameLocks noGrp="1"/>
          </p:cNvGraphicFramePr>
          <p:nvPr>
            <p:ph idx="1"/>
            <p:extLst>
              <p:ext uri="{D42A27DB-BD31-4B8C-83A1-F6EECF244321}">
                <p14:modId xmlns:p14="http://schemas.microsoft.com/office/powerpoint/2010/main" val="701289006"/>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64" name="Rectangle 10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0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0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0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0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161" name="Google Shape;161;p24"/>
          <p:cNvSpPr txBox="1">
            <a:spLocks noGrp="1"/>
          </p:cNvSpPr>
          <p:nvPr>
            <p:ph type="title"/>
          </p:nvPr>
        </p:nvSpPr>
        <p:spPr>
          <a:xfrm>
            <a:off x="767290" y="1166932"/>
            <a:ext cx="3840221" cy="4279709"/>
          </a:xfrm>
          <a:prstGeom prst="rect">
            <a:avLst/>
          </a:prstGeom>
        </p:spPr>
        <p:txBody>
          <a:bodyPr spcFirstLastPara="1" lIns="91425" tIns="45700" rIns="91425" bIns="45700" anchor="ctr" anchorCtr="0">
            <a:normAutofit/>
          </a:bodyPr>
          <a:lstStyle/>
          <a:p>
            <a:pPr marL="0" lvl="0" indent="0" rtl="0">
              <a:spcBef>
                <a:spcPts val="1000"/>
              </a:spcBef>
              <a:spcAft>
                <a:spcPts val="0"/>
              </a:spcAft>
              <a:buNone/>
            </a:pPr>
            <a:r>
              <a:rPr lang="en-US" sz="4800" dirty="0">
                <a:solidFill>
                  <a:schemeClr val="bg1"/>
                </a:solidFill>
              </a:rPr>
              <a:t>Direction </a:t>
            </a:r>
            <a:br>
              <a:rPr lang="en-US" sz="4800" dirty="0">
                <a:solidFill>
                  <a:schemeClr val="bg1"/>
                </a:solidFill>
              </a:rPr>
            </a:br>
            <a:r>
              <a:rPr lang="en-US" sz="4800" dirty="0">
                <a:solidFill>
                  <a:schemeClr val="bg1"/>
                </a:solidFill>
              </a:rPr>
              <a:t>Button(cont.)</a:t>
            </a:r>
          </a:p>
        </p:txBody>
      </p:sp>
      <p:sp>
        <p:nvSpPr>
          <p:cNvPr id="162" name="Google Shape;162;p24"/>
          <p:cNvSpPr txBox="1">
            <a:spLocks noGrp="1"/>
          </p:cNvSpPr>
          <p:nvPr>
            <p:ph idx="1"/>
          </p:nvPr>
        </p:nvSpPr>
        <p:spPr>
          <a:xfrm>
            <a:off x="5573864" y="1166933"/>
            <a:ext cx="5716988" cy="4279709"/>
          </a:xfrm>
          <a:prstGeom prst="rect">
            <a:avLst/>
          </a:prstGeom>
        </p:spPr>
        <p:txBody>
          <a:bodyPr spcFirstLastPara="1" lIns="91425" tIns="45700" rIns="91425" bIns="45700" anchor="ctr" anchorCtr="0">
            <a:normAutofit/>
          </a:bodyPr>
          <a:lstStyle/>
          <a:p>
            <a:pPr marL="457200" lvl="0" indent="-393700" rtl="0">
              <a:spcBef>
                <a:spcPts val="1000"/>
              </a:spcBef>
              <a:spcAft>
                <a:spcPts val="0"/>
              </a:spcAft>
              <a:buSzPts val="2600"/>
              <a:buChar char="-"/>
            </a:pPr>
            <a:r>
              <a:rPr lang="en-US" sz="2000"/>
              <a:t>If there is a wall on the direction where player moves, player don’t move.</a:t>
            </a:r>
          </a:p>
          <a:p>
            <a:pPr marL="0" lvl="0" indent="0" rtl="0">
              <a:spcBef>
                <a:spcPts val="1000"/>
              </a:spcBef>
              <a:spcAft>
                <a:spcPts val="0"/>
              </a:spcAft>
              <a:buNone/>
            </a:pPr>
            <a:endParaRPr lang="en-US" sz="2000"/>
          </a:p>
          <a:p>
            <a:pPr marL="457200" lvl="0" indent="-393700" rtl="0">
              <a:spcBef>
                <a:spcPts val="1000"/>
              </a:spcBef>
              <a:spcAft>
                <a:spcPts val="0"/>
              </a:spcAft>
              <a:buSzPts val="2600"/>
              <a:buChar char="-"/>
            </a:pPr>
            <a:r>
              <a:rPr lang="en-US" sz="2000"/>
              <a:t>If there is a bomb where player moves, then player and bomb move together.</a:t>
            </a:r>
          </a:p>
          <a:p>
            <a:pPr marL="0" lvl="0" indent="0" rtl="0">
              <a:spcBef>
                <a:spcPts val="1000"/>
              </a:spcBef>
              <a:spcAft>
                <a:spcPts val="0"/>
              </a:spcAft>
              <a:buNone/>
            </a:pPr>
            <a:endParaRPr lang="en-US" sz="2000"/>
          </a:p>
          <a:p>
            <a:pPr marL="457200" lvl="0" indent="-393700" rtl="0">
              <a:spcBef>
                <a:spcPts val="1000"/>
              </a:spcBef>
              <a:spcAft>
                <a:spcPts val="0"/>
              </a:spcAft>
              <a:buSzPts val="2600"/>
              <a:buChar char="-"/>
            </a:pPr>
            <a:r>
              <a:rPr lang="en-US" sz="2000"/>
              <a:t>If there is a bomb in the house where player moves, then player and bomb move together.</a:t>
            </a:r>
          </a:p>
          <a:p>
            <a:pPr marL="0" lvl="0" indent="0" rtl="0">
              <a:spcBef>
                <a:spcPts val="1000"/>
              </a:spcBef>
              <a:spcAft>
                <a:spcPts val="0"/>
              </a:spcAft>
              <a:buNone/>
            </a:pPr>
            <a:endParaRPr lang="en-US" sz="2000"/>
          </a:p>
          <a:p>
            <a:pPr marL="457200" lvl="0" indent="-393700" rtl="0">
              <a:spcBef>
                <a:spcPts val="1000"/>
              </a:spcBef>
              <a:spcAft>
                <a:spcPts val="0"/>
              </a:spcAft>
              <a:buSzPts val="2600"/>
              <a:buChar char="-"/>
            </a:pPr>
            <a:r>
              <a:rPr lang="en-US" sz="2000"/>
              <a:t>These rules apply to Up, Down, Left, and Right key.</a:t>
            </a:r>
          </a:p>
          <a:p>
            <a:pPr marL="0" lvl="0" indent="0" rtl="0">
              <a:spcBef>
                <a:spcPts val="1000"/>
              </a:spcBef>
              <a:spcAft>
                <a:spcPts val="0"/>
              </a:spcAft>
              <a:buNone/>
            </a:pPr>
            <a:endParaRPr lang="en-US" sz="2000"/>
          </a:p>
          <a:p>
            <a:pPr marL="0" lvl="0" indent="0" rtl="0">
              <a:spcBef>
                <a:spcPts val="1000"/>
              </a:spcBef>
              <a:spcAft>
                <a:spcPts val="0"/>
              </a:spcAft>
              <a:buNone/>
            </a:pP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useBgFill="1">
        <p:nvSpPr>
          <p:cNvPr id="164" name="Rectangle 10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sp>
        <p:nvSpPr>
          <p:cNvPr id="165" name="Rectangle 10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맑은 고딕" panose="020F0502020204030204"/>
              <a:ea typeface="+mn-ea"/>
              <a:cs typeface="+mn-cs"/>
            </a:endParaRPr>
          </a:p>
        </p:txBody>
      </p:sp>
      <p:grpSp>
        <p:nvGrpSpPr>
          <p:cNvPr id="166" name="Group 10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0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panose="020F0502020204030204"/>
                <a:ea typeface="+mn-ea"/>
                <a:cs typeface="+mn-cs"/>
              </a:endParaRPr>
            </a:p>
          </p:txBody>
        </p:sp>
        <p:sp>
          <p:nvSpPr>
            <p:cNvPr id="10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맑은 고딕" panose="020F0502020204030204"/>
                <a:ea typeface="+mn-ea"/>
                <a:cs typeface="+mn-cs"/>
              </a:endParaRPr>
            </a:p>
          </p:txBody>
        </p:sp>
      </p:grpSp>
      <p:sp>
        <p:nvSpPr>
          <p:cNvPr id="161" name="Google Shape;161;p24"/>
          <p:cNvSpPr txBox="1">
            <a:spLocks noGrp="1"/>
          </p:cNvSpPr>
          <p:nvPr>
            <p:ph type="title"/>
          </p:nvPr>
        </p:nvSpPr>
        <p:spPr>
          <a:xfrm>
            <a:off x="767290" y="1166932"/>
            <a:ext cx="3849098" cy="4279709"/>
          </a:xfrm>
          <a:prstGeom prst="rect">
            <a:avLst/>
          </a:prstGeom>
        </p:spPr>
        <p:txBody>
          <a:bodyPr spcFirstLastPara="1" lIns="91425" tIns="45700" rIns="91425" bIns="45700" anchor="ctr" anchorCtr="0">
            <a:normAutofit/>
          </a:bodyPr>
          <a:lstStyle/>
          <a:p>
            <a:pPr marL="0" lvl="0" indent="0" rtl="0">
              <a:spcBef>
                <a:spcPts val="1000"/>
              </a:spcBef>
              <a:spcAft>
                <a:spcPts val="0"/>
              </a:spcAft>
              <a:buNone/>
            </a:pPr>
            <a:r>
              <a:rPr lang="en-US" sz="4800" dirty="0">
                <a:solidFill>
                  <a:schemeClr val="bg1"/>
                </a:solidFill>
              </a:rPr>
              <a:t>Direction </a:t>
            </a:r>
            <a:br>
              <a:rPr lang="en-US" sz="4800" dirty="0">
                <a:solidFill>
                  <a:schemeClr val="bg1"/>
                </a:solidFill>
              </a:rPr>
            </a:br>
            <a:r>
              <a:rPr lang="en-US" sz="4800" dirty="0">
                <a:solidFill>
                  <a:schemeClr val="bg1"/>
                </a:solidFill>
              </a:rPr>
              <a:t>Button(cont.)</a:t>
            </a:r>
          </a:p>
        </p:txBody>
      </p:sp>
      <p:pic>
        <p:nvPicPr>
          <p:cNvPr id="11" name="Google Shape;168;p25">
            <a:extLst>
              <a:ext uri="{FF2B5EF4-FFF2-40B4-BE49-F238E27FC236}">
                <a16:creationId xmlns:a16="http://schemas.microsoft.com/office/drawing/2014/main" id="{DF8FAB06-B0FD-4DE9-A987-76B67C9D6535}"/>
              </a:ext>
            </a:extLst>
          </p:cNvPr>
          <p:cNvPicPr preferRelativeResize="0"/>
          <p:nvPr/>
        </p:nvPicPr>
        <p:blipFill>
          <a:blip r:embed="rId3">
            <a:alphaModFix/>
          </a:blip>
          <a:stretch>
            <a:fillRect/>
          </a:stretch>
        </p:blipFill>
        <p:spPr>
          <a:xfrm>
            <a:off x="6675096" y="1231144"/>
            <a:ext cx="3304925" cy="4441725"/>
          </a:xfrm>
          <a:prstGeom prst="rect">
            <a:avLst/>
          </a:prstGeom>
          <a:noFill/>
          <a:ln>
            <a:noFill/>
          </a:ln>
        </p:spPr>
      </p:pic>
    </p:spTree>
    <p:extLst>
      <p:ext uri="{BB962C8B-B14F-4D97-AF65-F5344CB8AC3E}">
        <p14:creationId xmlns:p14="http://schemas.microsoft.com/office/powerpoint/2010/main" val="179265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Shape 172"/>
        <p:cNvGrpSpPr/>
        <p:nvPr/>
      </p:nvGrpSpPr>
      <p:grpSpPr>
        <a:xfrm>
          <a:off x="0" y="0"/>
          <a:ext cx="0" cy="0"/>
          <a:chOff x="0" y="0"/>
          <a:chExt cx="0" cy="0"/>
        </a:xfrm>
      </p:grpSpPr>
      <p:sp useBgFill="1">
        <p:nvSpPr>
          <p:cNvPr id="176" name="Rectangle 1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26"/>
          <p:cNvSpPr txBox="1">
            <a:spLocks noGrp="1"/>
          </p:cNvSpPr>
          <p:nvPr>
            <p:ph type="title"/>
          </p:nvPr>
        </p:nvSpPr>
        <p:spPr>
          <a:xfrm>
            <a:off x="838200" y="562271"/>
            <a:ext cx="10515600" cy="1128417"/>
          </a:xfrm>
          <a:prstGeom prst="rect">
            <a:avLst/>
          </a:prstGeom>
        </p:spPr>
        <p:txBody>
          <a:bodyPr spcFirstLastPara="1" vert="horz" lIns="91440" tIns="45720" rIns="91440" bIns="45720" rtlCol="0" anchor="ctr" anchorCtr="0">
            <a:normAutofit/>
          </a:bodyPr>
          <a:lstStyle/>
          <a:p>
            <a:pPr marL="0" lvl="0" indent="0" latinLnBrk="0">
              <a:spcAft>
                <a:spcPts val="0"/>
              </a:spcAft>
            </a:pPr>
            <a:r>
              <a:rPr lang="en-US" sz="5200"/>
              <a:t>Map - move_up</a:t>
            </a:r>
          </a:p>
        </p:txBody>
      </p:sp>
      <p:pic>
        <p:nvPicPr>
          <p:cNvPr id="174" name="Google Shape;174;p26"/>
          <p:cNvPicPr preferRelativeResize="0"/>
          <p:nvPr/>
        </p:nvPicPr>
        <p:blipFill rotWithShape="1">
          <a:blip r:embed="rId3"/>
          <a:srcRect t="1995" r="-1" b="21727"/>
          <a:stretch/>
        </p:blipFill>
        <p:spPr>
          <a:xfrm>
            <a:off x="838200" y="1845426"/>
            <a:ext cx="10512547" cy="445030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t>Map - move_down</a:t>
            </a:r>
            <a:endParaRPr/>
          </a:p>
        </p:txBody>
      </p:sp>
      <p:pic>
        <p:nvPicPr>
          <p:cNvPr id="180" name="Google Shape;180;p27"/>
          <p:cNvPicPr preferRelativeResize="0"/>
          <p:nvPr/>
        </p:nvPicPr>
        <p:blipFill>
          <a:blip r:embed="rId3">
            <a:alphaModFix/>
          </a:blip>
          <a:stretch>
            <a:fillRect/>
          </a:stretch>
        </p:blipFill>
        <p:spPr>
          <a:xfrm>
            <a:off x="838200" y="1529000"/>
            <a:ext cx="8953965" cy="4862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t>Map - move_left</a:t>
            </a:r>
            <a:endParaRPr/>
          </a:p>
        </p:txBody>
      </p:sp>
      <p:pic>
        <p:nvPicPr>
          <p:cNvPr id="186" name="Google Shape;186;p28"/>
          <p:cNvPicPr preferRelativeResize="0"/>
          <p:nvPr/>
        </p:nvPicPr>
        <p:blipFill>
          <a:blip r:embed="rId3">
            <a:alphaModFix/>
          </a:blip>
          <a:stretch>
            <a:fillRect/>
          </a:stretch>
        </p:blipFill>
        <p:spPr>
          <a:xfrm>
            <a:off x="838200" y="1547475"/>
            <a:ext cx="9134179" cy="486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t>Map - move_right</a:t>
            </a:r>
            <a:endParaRPr/>
          </a:p>
        </p:txBody>
      </p:sp>
      <p:pic>
        <p:nvPicPr>
          <p:cNvPr id="192" name="Google Shape;192;p29"/>
          <p:cNvPicPr preferRelativeResize="0"/>
          <p:nvPr/>
        </p:nvPicPr>
        <p:blipFill>
          <a:blip r:embed="rId3">
            <a:alphaModFix/>
          </a:blip>
          <a:stretch>
            <a:fillRect/>
          </a:stretch>
        </p:blipFill>
        <p:spPr>
          <a:xfrm>
            <a:off x="838200" y="1565950"/>
            <a:ext cx="8888831" cy="4862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Switch - WM_PAINT</a:t>
            </a:r>
            <a:endParaRPr/>
          </a:p>
        </p:txBody>
      </p:sp>
      <p:sp>
        <p:nvSpPr>
          <p:cNvPr id="198" name="Google Shape;198;p30"/>
          <p:cNvSpPr txBox="1">
            <a:spLocks noGrp="1"/>
          </p:cNvSpPr>
          <p:nvPr>
            <p:ph idx="1"/>
          </p:nvPr>
        </p:nvSpPr>
        <p:spPr>
          <a:xfrm>
            <a:off x="838200" y="1825625"/>
            <a:ext cx="10515600" cy="1815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latin typeface="Arial"/>
                <a:ea typeface="Arial"/>
                <a:cs typeface="Arial"/>
                <a:sym typeface="Arial"/>
              </a:rPr>
              <a:t>draw() : draw each blocks on the screen</a:t>
            </a:r>
            <a:endParaRPr sz="4600" dirty="0"/>
          </a:p>
        </p:txBody>
      </p:sp>
      <p:pic>
        <p:nvPicPr>
          <p:cNvPr id="199" name="Google Shape;199;p30"/>
          <p:cNvPicPr preferRelativeResize="0"/>
          <p:nvPr/>
        </p:nvPicPr>
        <p:blipFill rotWithShape="1">
          <a:blip r:embed="rId3">
            <a:alphaModFix/>
          </a:blip>
          <a:srcRect/>
          <a:stretch/>
        </p:blipFill>
        <p:spPr>
          <a:xfrm>
            <a:off x="3204491" y="3641525"/>
            <a:ext cx="1277982" cy="1277982"/>
          </a:xfrm>
          <a:prstGeom prst="rect">
            <a:avLst/>
          </a:prstGeom>
          <a:noFill/>
          <a:ln>
            <a:noFill/>
          </a:ln>
          <a:effectLst>
            <a:outerShdw blurRad="76200" dir="13500000" sy="23000" kx="1200000" algn="br" rotWithShape="0">
              <a:prstClr val="black">
                <a:alpha val="20000"/>
              </a:prstClr>
            </a:outerShdw>
          </a:effectLst>
        </p:spPr>
      </p:pic>
      <p:pic>
        <p:nvPicPr>
          <p:cNvPr id="200" name="Google Shape;200;p30"/>
          <p:cNvPicPr preferRelativeResize="0"/>
          <p:nvPr/>
        </p:nvPicPr>
        <p:blipFill rotWithShape="1">
          <a:blip r:embed="rId4">
            <a:alphaModFix/>
          </a:blip>
          <a:srcRect/>
          <a:stretch/>
        </p:blipFill>
        <p:spPr>
          <a:xfrm>
            <a:off x="9662268" y="3641525"/>
            <a:ext cx="1277982" cy="1277982"/>
          </a:xfrm>
          <a:prstGeom prst="rect">
            <a:avLst/>
          </a:prstGeom>
          <a:noFill/>
          <a:ln>
            <a:noFill/>
          </a:ln>
          <a:effectLst>
            <a:outerShdw blurRad="76200" dir="13500000" sy="23000" kx="1200000" algn="br" rotWithShape="0">
              <a:prstClr val="black">
                <a:alpha val="20000"/>
              </a:prstClr>
            </a:outerShdw>
          </a:effectLst>
        </p:spPr>
      </p:pic>
      <p:pic>
        <p:nvPicPr>
          <p:cNvPr id="201" name="Google Shape;201;p30"/>
          <p:cNvPicPr preferRelativeResize="0"/>
          <p:nvPr/>
        </p:nvPicPr>
        <p:blipFill rotWithShape="1">
          <a:blip r:embed="rId5">
            <a:alphaModFix/>
          </a:blip>
          <a:srcRect/>
          <a:stretch/>
        </p:blipFill>
        <p:spPr>
          <a:xfrm>
            <a:off x="7441828" y="3641525"/>
            <a:ext cx="1277982" cy="1277982"/>
          </a:xfrm>
          <a:prstGeom prst="rect">
            <a:avLst/>
          </a:prstGeom>
          <a:noFill/>
          <a:ln>
            <a:noFill/>
          </a:ln>
          <a:effectLst>
            <a:outerShdw blurRad="76200" dir="13500000" sy="23000" kx="1200000" algn="br" rotWithShape="0">
              <a:prstClr val="black">
                <a:alpha val="20000"/>
              </a:prstClr>
            </a:outerShdw>
          </a:effectLst>
        </p:spPr>
      </p:pic>
      <p:pic>
        <p:nvPicPr>
          <p:cNvPr id="202" name="Google Shape;202;p30"/>
          <p:cNvPicPr preferRelativeResize="0"/>
          <p:nvPr/>
        </p:nvPicPr>
        <p:blipFill rotWithShape="1">
          <a:blip r:embed="rId6">
            <a:alphaModFix/>
          </a:blip>
          <a:srcRect/>
          <a:stretch/>
        </p:blipFill>
        <p:spPr>
          <a:xfrm>
            <a:off x="750194" y="3641525"/>
            <a:ext cx="1277982" cy="1277982"/>
          </a:xfrm>
          <a:prstGeom prst="rect">
            <a:avLst/>
          </a:prstGeom>
          <a:noFill/>
          <a:ln>
            <a:noFill/>
          </a:ln>
          <a:effectLst>
            <a:outerShdw blurRad="76200" dir="13500000" sy="23000" kx="1200000" algn="br" rotWithShape="0">
              <a:prstClr val="black">
                <a:alpha val="20000"/>
              </a:prstClr>
            </a:outerShdw>
          </a:effectLst>
        </p:spPr>
      </p:pic>
      <p:pic>
        <p:nvPicPr>
          <p:cNvPr id="203" name="Google Shape;203;p30"/>
          <p:cNvPicPr preferRelativeResize="0"/>
          <p:nvPr/>
        </p:nvPicPr>
        <p:blipFill rotWithShape="1">
          <a:blip r:embed="rId7">
            <a:alphaModFix/>
          </a:blip>
          <a:srcRect/>
          <a:stretch/>
        </p:blipFill>
        <p:spPr>
          <a:xfrm>
            <a:off x="5344100" y="3627830"/>
            <a:ext cx="1277982" cy="1277982"/>
          </a:xfrm>
          <a:prstGeom prst="rect">
            <a:avLst/>
          </a:prstGeom>
          <a:noFill/>
          <a:ln>
            <a:noFill/>
          </a:ln>
          <a:effectLst>
            <a:outerShdw blurRad="76200" dir="13500000" sy="23000" kx="1200000" algn="br" rotWithShape="0">
              <a:prstClr val="black">
                <a:alpha val="20000"/>
              </a:prstClr>
            </a:outerShdw>
          </a:effectLst>
        </p:spPr>
      </p:pic>
      <p:sp>
        <p:nvSpPr>
          <p:cNvPr id="204" name="Google Shape;204;p30"/>
          <p:cNvSpPr txBox="1"/>
          <p:nvPr/>
        </p:nvSpPr>
        <p:spPr>
          <a:xfrm>
            <a:off x="398999" y="4930370"/>
            <a:ext cx="2162174"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algun Gothic"/>
                <a:ea typeface="Malgun Gothic"/>
                <a:cs typeface="Malgun Gothic"/>
                <a:sym typeface="Malgun Gothic"/>
              </a:rPr>
              <a:t>map status == 99</a:t>
            </a:r>
            <a:endParaRPr dirty="0">
              <a:latin typeface="Malgun Gothic"/>
              <a:ea typeface="Malgun Gothic"/>
              <a:cs typeface="Malgun Gothic"/>
              <a:sym typeface="Malgun Gothic"/>
            </a:endParaRPr>
          </a:p>
        </p:txBody>
      </p:sp>
      <p:sp>
        <p:nvSpPr>
          <p:cNvPr id="205" name="Google Shape;205;p30"/>
          <p:cNvSpPr txBox="1"/>
          <p:nvPr/>
        </p:nvSpPr>
        <p:spPr>
          <a:xfrm>
            <a:off x="7861968" y="4916285"/>
            <a:ext cx="18003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algun Gothic"/>
                <a:ea typeface="Malgun Gothic"/>
                <a:cs typeface="Malgun Gothic"/>
                <a:sym typeface="Malgun Gothic"/>
              </a:rPr>
              <a:t>2</a:t>
            </a:r>
            <a:endParaRPr dirty="0">
              <a:latin typeface="Malgun Gothic"/>
              <a:ea typeface="Malgun Gothic"/>
              <a:cs typeface="Malgun Gothic"/>
              <a:sym typeface="Malgun Gothic"/>
            </a:endParaRPr>
          </a:p>
        </p:txBody>
      </p:sp>
      <p:sp>
        <p:nvSpPr>
          <p:cNvPr id="206" name="Google Shape;206;p30"/>
          <p:cNvSpPr txBox="1"/>
          <p:nvPr/>
        </p:nvSpPr>
        <p:spPr>
          <a:xfrm>
            <a:off x="3675172" y="4916285"/>
            <a:ext cx="18003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algun Gothic"/>
                <a:ea typeface="Malgun Gothic"/>
                <a:cs typeface="Malgun Gothic"/>
                <a:sym typeface="Malgun Gothic"/>
              </a:rPr>
              <a:t>0</a:t>
            </a:r>
            <a:endParaRPr dirty="0">
              <a:latin typeface="Malgun Gothic"/>
              <a:ea typeface="Malgun Gothic"/>
              <a:cs typeface="Malgun Gothic"/>
              <a:sym typeface="Malgun Gothic"/>
            </a:endParaRPr>
          </a:p>
        </p:txBody>
      </p:sp>
      <p:sp>
        <p:nvSpPr>
          <p:cNvPr id="207" name="Google Shape;207;p30"/>
          <p:cNvSpPr txBox="1"/>
          <p:nvPr/>
        </p:nvSpPr>
        <p:spPr>
          <a:xfrm>
            <a:off x="5852369" y="4916285"/>
            <a:ext cx="18003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algun Gothic"/>
                <a:ea typeface="Malgun Gothic"/>
                <a:cs typeface="Malgun Gothic"/>
                <a:sym typeface="Malgun Gothic"/>
              </a:rPr>
              <a:t>1</a:t>
            </a:r>
            <a:endParaRPr dirty="0">
              <a:latin typeface="Malgun Gothic"/>
              <a:ea typeface="Malgun Gothic"/>
              <a:cs typeface="Malgun Gothic"/>
              <a:sym typeface="Malgun Gothic"/>
            </a:endParaRPr>
          </a:p>
        </p:txBody>
      </p:sp>
      <p:sp>
        <p:nvSpPr>
          <p:cNvPr id="208" name="Google Shape;208;p30"/>
          <p:cNvSpPr txBox="1"/>
          <p:nvPr/>
        </p:nvSpPr>
        <p:spPr>
          <a:xfrm>
            <a:off x="10136398" y="4916285"/>
            <a:ext cx="18003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algun Gothic"/>
                <a:ea typeface="Malgun Gothic"/>
                <a:cs typeface="Malgun Gothic"/>
                <a:sym typeface="Malgun Gothic"/>
              </a:rPr>
              <a:t>3</a:t>
            </a:r>
            <a:endParaRPr dirty="0">
              <a:latin typeface="Malgun Gothic"/>
              <a:ea typeface="Malgun Gothic"/>
              <a:cs typeface="Malgun Gothic"/>
              <a:sym typeface="Malgun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Switch - WM_PAINT(Cont.)</a:t>
            </a:r>
            <a:endParaRPr/>
          </a:p>
        </p:txBody>
      </p:sp>
      <p:pic>
        <p:nvPicPr>
          <p:cNvPr id="214" name="Google Shape;214;p31"/>
          <p:cNvPicPr preferRelativeResize="0"/>
          <p:nvPr/>
        </p:nvPicPr>
        <p:blipFill>
          <a:blip r:embed="rId3">
            <a:alphaModFix/>
          </a:blip>
          <a:stretch>
            <a:fillRect/>
          </a:stretch>
        </p:blipFill>
        <p:spPr>
          <a:xfrm>
            <a:off x="838200" y="1547450"/>
            <a:ext cx="4771062" cy="486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Switch - WM_DESTROY</a:t>
            </a:r>
            <a:endParaRPr/>
          </a:p>
        </p:txBody>
      </p:sp>
      <p:sp>
        <p:nvSpPr>
          <p:cNvPr id="220" name="Google Shape;220;p32"/>
          <p:cNvSpPr txBox="1">
            <a:spLocks noGrp="1"/>
          </p:cNvSpPr>
          <p:nvPr>
            <p:ph idx="1"/>
          </p:nvPr>
        </p:nvSpPr>
        <p:spPr>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latin typeface="Arial"/>
                <a:ea typeface="Arial"/>
                <a:cs typeface="Arial"/>
                <a:sym typeface="Arial"/>
              </a:rPr>
              <a:t>destroy bitmap variables after used.</a:t>
            </a:r>
            <a:endParaRPr/>
          </a:p>
        </p:txBody>
      </p:sp>
      <p:pic>
        <p:nvPicPr>
          <p:cNvPr id="221" name="Google Shape;221;p32"/>
          <p:cNvPicPr preferRelativeResize="0"/>
          <p:nvPr/>
        </p:nvPicPr>
        <p:blipFill>
          <a:blip r:embed="rId3">
            <a:alphaModFix/>
          </a:blip>
          <a:stretch>
            <a:fillRect/>
          </a:stretch>
        </p:blipFill>
        <p:spPr>
          <a:xfrm>
            <a:off x="838210" y="2887675"/>
            <a:ext cx="4357650" cy="291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sp>
        <p:nvSpPr>
          <p:cNvPr id="108" name="Rectangle 10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Google Shape;97;p15"/>
          <p:cNvSpPr txBox="1">
            <a:spLocks noGrp="1"/>
          </p:cNvSpPr>
          <p:nvPr>
            <p:ph type="title"/>
          </p:nvPr>
        </p:nvSpPr>
        <p:spPr>
          <a:xfrm>
            <a:off x="728663" y="1422400"/>
            <a:ext cx="4505552" cy="2387600"/>
          </a:xfrm>
          <a:prstGeom prst="rect">
            <a:avLst/>
          </a:prstGeom>
        </p:spPr>
        <p:txBody>
          <a:bodyPr spcFirstLastPara="1" vert="horz" lIns="91440" tIns="45720" rIns="91440" bIns="45720" rtlCol="0" anchor="b" anchorCtr="0">
            <a:normAutofit/>
          </a:bodyPr>
          <a:lstStyle/>
          <a:p>
            <a:pPr marL="0" lvl="0" indent="0" latinLnBrk="0">
              <a:spcAft>
                <a:spcPts val="0"/>
              </a:spcAft>
            </a:pPr>
            <a:r>
              <a:rPr lang="en-US" sz="5000">
                <a:solidFill>
                  <a:schemeClr val="bg1"/>
                </a:solidFill>
              </a:rPr>
              <a:t>Sokoban</a:t>
            </a:r>
          </a:p>
        </p:txBody>
      </p:sp>
      <p:sp>
        <p:nvSpPr>
          <p:cNvPr id="109" name="Freeform: Shape 103">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그림 5" descr="텍스트이(가) 표시된 사진&#10;&#10;자동 생성된 설명">
            <a:extLst>
              <a:ext uri="{FF2B5EF4-FFF2-40B4-BE49-F238E27FC236}">
                <a16:creationId xmlns:a16="http://schemas.microsoft.com/office/drawing/2014/main" id="{F51DA68E-52EE-42BF-9FB9-293A1927C329}"/>
              </a:ext>
            </a:extLst>
          </p:cNvPr>
          <p:cNvPicPr>
            <a:picLocks noChangeAspect="1"/>
          </p:cNvPicPr>
          <p:nvPr/>
        </p:nvPicPr>
        <p:blipFill>
          <a:blip r:embed="rId3"/>
          <a:stretch>
            <a:fillRect/>
          </a:stretch>
        </p:blipFill>
        <p:spPr>
          <a:xfrm>
            <a:off x="7839805" y="2796544"/>
            <a:ext cx="3408121" cy="3141455"/>
          </a:xfrm>
          <a:prstGeom prst="rect">
            <a:avLst/>
          </a:prstGeom>
          <a:effectLst>
            <a:outerShdw blurRad="50800" dist="38100" dir="2700000" algn="tl" rotWithShape="0">
              <a:prstClr val="black">
                <a:alpha val="40000"/>
              </a:prstClr>
            </a:outerShdw>
          </a:effectLst>
        </p:spPr>
      </p:pic>
      <p:pic>
        <p:nvPicPr>
          <p:cNvPr id="7" name="그림 6" descr="텍스트이(가) 표시된 사진&#10;&#10;자동 생성된 설명">
            <a:extLst>
              <a:ext uri="{FF2B5EF4-FFF2-40B4-BE49-F238E27FC236}">
                <a16:creationId xmlns:a16="http://schemas.microsoft.com/office/drawing/2014/main" id="{7BE6A2F7-6498-4F2F-9C8B-33FD91BE6280}"/>
              </a:ext>
            </a:extLst>
          </p:cNvPr>
          <p:cNvPicPr>
            <a:picLocks noChangeAspect="1"/>
          </p:cNvPicPr>
          <p:nvPr/>
        </p:nvPicPr>
        <p:blipFill>
          <a:blip r:embed="rId4"/>
          <a:stretch>
            <a:fillRect/>
          </a:stretch>
        </p:blipFill>
        <p:spPr>
          <a:xfrm>
            <a:off x="5756393" y="564746"/>
            <a:ext cx="3105975" cy="2862950"/>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838200" y="365125"/>
            <a:ext cx="4836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Activity Diagram</a:t>
            </a:r>
          </a:p>
        </p:txBody>
      </p:sp>
      <p:pic>
        <p:nvPicPr>
          <p:cNvPr id="227" name="Google Shape;227;p33"/>
          <p:cNvPicPr preferRelativeResize="0"/>
          <p:nvPr/>
        </p:nvPicPr>
        <p:blipFill>
          <a:blip r:embed="rId3">
            <a:alphaModFix/>
          </a:blip>
          <a:stretch>
            <a:fillRect/>
          </a:stretch>
        </p:blipFill>
        <p:spPr>
          <a:xfrm>
            <a:off x="5748900" y="187300"/>
            <a:ext cx="5379175" cy="65014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838200" y="365125"/>
            <a:ext cx="49662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Use-case Diagram</a:t>
            </a:r>
          </a:p>
        </p:txBody>
      </p:sp>
      <p:pic>
        <p:nvPicPr>
          <p:cNvPr id="233" name="Google Shape;233;p34"/>
          <p:cNvPicPr preferRelativeResize="0"/>
          <p:nvPr/>
        </p:nvPicPr>
        <p:blipFill>
          <a:blip r:embed="rId3">
            <a:alphaModFix/>
          </a:blip>
          <a:stretch>
            <a:fillRect/>
          </a:stretch>
        </p:blipFill>
        <p:spPr>
          <a:xfrm>
            <a:off x="2606038" y="1690830"/>
            <a:ext cx="6979925" cy="467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Class Diagram</a:t>
            </a:r>
          </a:p>
        </p:txBody>
      </p:sp>
      <p:pic>
        <p:nvPicPr>
          <p:cNvPr id="4" name="그림 3">
            <a:extLst>
              <a:ext uri="{FF2B5EF4-FFF2-40B4-BE49-F238E27FC236}">
                <a16:creationId xmlns:a16="http://schemas.microsoft.com/office/drawing/2014/main" id="{2FE1C12C-C0D8-411F-8A66-BBEDAF7639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4827" y="1708149"/>
            <a:ext cx="7504387" cy="46821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3"/>
        <p:cNvGrpSpPr/>
        <p:nvPr/>
      </p:nvGrpSpPr>
      <p:grpSpPr>
        <a:xfrm>
          <a:off x="0" y="0"/>
          <a:ext cx="0" cy="0"/>
          <a:chOff x="0" y="0"/>
          <a:chExt cx="0" cy="0"/>
        </a:xfrm>
      </p:grpSpPr>
      <p:sp>
        <p:nvSpPr>
          <p:cNvPr id="301" name="Rectangle 25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2" name="Rectangle 25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3" name="Freeform: Shape 25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4" name="Google Shape;244;p36"/>
          <p:cNvSpPr txBox="1">
            <a:spLocks noGrp="1"/>
          </p:cNvSpPr>
          <p:nvPr>
            <p:ph type="title"/>
          </p:nvPr>
        </p:nvSpPr>
        <p:spPr>
          <a:xfrm>
            <a:off x="804671" y="640263"/>
            <a:ext cx="3284331" cy="5254510"/>
          </a:xfrm>
          <a:prstGeom prst="rect">
            <a:avLst/>
          </a:prstGeom>
        </p:spPr>
        <p:txBody>
          <a:bodyPr spcFirstLastPara="1" lIns="91425" tIns="45700" rIns="91425" bIns="45700" anchorCtr="0">
            <a:normAutofit/>
          </a:bodyPr>
          <a:lstStyle/>
          <a:p>
            <a:pPr marL="0" lvl="0" indent="0" algn="ctr" rtl="0">
              <a:spcBef>
                <a:spcPts val="0"/>
              </a:spcBef>
              <a:spcAft>
                <a:spcPts val="0"/>
              </a:spcAft>
              <a:buNone/>
            </a:pPr>
            <a:r>
              <a:rPr lang="en-US" dirty="0"/>
              <a:t>OOP</a:t>
            </a:r>
            <a:br>
              <a:rPr lang="en-US" dirty="0"/>
            </a:br>
            <a:r>
              <a:rPr lang="en-US" dirty="0"/>
              <a:t>concepts</a:t>
            </a:r>
          </a:p>
        </p:txBody>
      </p:sp>
      <p:sp>
        <p:nvSpPr>
          <p:cNvPr id="245" name="Google Shape;245;p36"/>
          <p:cNvSpPr txBox="1">
            <a:spLocks noGrp="1"/>
          </p:cNvSpPr>
          <p:nvPr>
            <p:ph idx="1"/>
          </p:nvPr>
        </p:nvSpPr>
        <p:spPr>
          <a:xfrm>
            <a:off x="5358384" y="640263"/>
            <a:ext cx="6028944" cy="5254510"/>
          </a:xfrm>
          <a:prstGeom prst="rect">
            <a:avLst/>
          </a:prstGeom>
        </p:spPr>
        <p:txBody>
          <a:bodyPr spcFirstLastPara="1" lIns="91425" tIns="45700" rIns="91425" bIns="45700" anchor="ctr" anchorCtr="0">
            <a:normAutofit/>
          </a:bodyPr>
          <a:lstStyle/>
          <a:p>
            <a:pPr marL="0" lvl="0" indent="0" rtl="0">
              <a:spcBef>
                <a:spcPts val="1200"/>
              </a:spcBef>
              <a:spcAft>
                <a:spcPts val="0"/>
              </a:spcAft>
              <a:buClr>
                <a:schemeClr val="dk1"/>
              </a:buClr>
              <a:buSzPts val="1100"/>
              <a:buFont typeface="Arial"/>
              <a:buNone/>
            </a:pPr>
            <a:r>
              <a:rPr lang="en-US" sz="1900" b="1">
                <a:solidFill>
                  <a:schemeClr val="bg1"/>
                </a:solidFill>
                <a:latin typeface="Arial"/>
                <a:ea typeface="Arial"/>
                <a:cs typeface="Arial"/>
                <a:sym typeface="Arial"/>
              </a:rPr>
              <a:t>- Inheritance</a:t>
            </a:r>
          </a:p>
          <a:p>
            <a:pPr marL="0" lvl="0" indent="0" rtl="0">
              <a:spcBef>
                <a:spcPts val="1200"/>
              </a:spcBef>
              <a:spcAft>
                <a:spcPts val="0"/>
              </a:spcAft>
              <a:buClr>
                <a:schemeClr val="dk1"/>
              </a:buClr>
              <a:buSzPts val="1100"/>
              <a:buFont typeface="Arial"/>
              <a:buNone/>
            </a:pPr>
            <a:r>
              <a:rPr lang="en-US" sz="1900">
                <a:solidFill>
                  <a:schemeClr val="bg1"/>
                </a:solidFill>
                <a:latin typeface="Arial"/>
                <a:ea typeface="Arial"/>
                <a:cs typeface="Arial"/>
                <a:sym typeface="Arial"/>
              </a:rPr>
              <a:t>We created Cell class that as a superclass that represents each blocks on the map. Then wall, home, bomb and player class were inherited Cell class as a child class. Because they have similarity as a block on the map and they all have coordinates of the block on the map.</a:t>
            </a:r>
          </a:p>
          <a:p>
            <a:pPr marL="0" lvl="0" indent="0" rtl="0">
              <a:spcBef>
                <a:spcPts val="1200"/>
              </a:spcBef>
              <a:spcAft>
                <a:spcPts val="0"/>
              </a:spcAft>
              <a:buClr>
                <a:schemeClr val="dk1"/>
              </a:buClr>
              <a:buSzPts val="1100"/>
              <a:buFont typeface="Arial"/>
              <a:buNone/>
            </a:pPr>
            <a:r>
              <a:rPr lang="en-US" sz="1900" b="1">
                <a:solidFill>
                  <a:schemeClr val="bg1"/>
                </a:solidFill>
                <a:latin typeface="Arial"/>
                <a:ea typeface="Arial"/>
                <a:cs typeface="Arial"/>
                <a:sym typeface="Arial"/>
              </a:rPr>
              <a:t>- Polymorphism</a:t>
            </a:r>
          </a:p>
          <a:p>
            <a:pPr marL="0" lvl="0" indent="0" rtl="0">
              <a:spcBef>
                <a:spcPts val="1200"/>
              </a:spcBef>
              <a:spcAft>
                <a:spcPts val="0"/>
              </a:spcAft>
              <a:buClr>
                <a:schemeClr val="dk1"/>
              </a:buClr>
              <a:buSzPts val="1100"/>
              <a:buFont typeface="Arial"/>
              <a:buNone/>
            </a:pPr>
            <a:r>
              <a:rPr lang="en-US" sz="1900">
                <a:solidFill>
                  <a:schemeClr val="bg1"/>
                </a:solidFill>
                <a:latin typeface="Arial"/>
                <a:ea typeface="Arial"/>
                <a:cs typeface="Arial"/>
                <a:sym typeface="Arial"/>
              </a:rPr>
              <a:t>Cell class has draw function that draw Bitmap image on the screen but each child class needs different kind of image so we have to override draw function in each child class.</a:t>
            </a:r>
          </a:p>
          <a:p>
            <a:pPr marL="0" lvl="0" indent="0" rtl="0">
              <a:spcBef>
                <a:spcPts val="1200"/>
              </a:spcBef>
              <a:spcAft>
                <a:spcPts val="0"/>
              </a:spcAft>
              <a:buClr>
                <a:schemeClr val="dk1"/>
              </a:buClr>
              <a:buSzPts val="1100"/>
              <a:buFont typeface="Arial"/>
              <a:buNone/>
            </a:pPr>
            <a:r>
              <a:rPr lang="en-US" sz="1900" b="1">
                <a:solidFill>
                  <a:schemeClr val="bg1"/>
                </a:solidFill>
                <a:latin typeface="Arial"/>
                <a:ea typeface="Arial"/>
                <a:cs typeface="Arial"/>
                <a:sym typeface="Arial"/>
              </a:rPr>
              <a:t>- Encapsulation</a:t>
            </a:r>
          </a:p>
          <a:p>
            <a:pPr marL="0" lvl="0" indent="0" rtl="0">
              <a:spcBef>
                <a:spcPts val="1200"/>
              </a:spcBef>
              <a:spcAft>
                <a:spcPts val="0"/>
              </a:spcAft>
              <a:buClr>
                <a:schemeClr val="dk1"/>
              </a:buClr>
              <a:buSzPts val="1100"/>
              <a:buFont typeface="Arial"/>
              <a:buNone/>
            </a:pPr>
            <a:r>
              <a:rPr lang="en-US" sz="1900">
                <a:solidFill>
                  <a:schemeClr val="bg1"/>
                </a:solidFill>
                <a:latin typeface="Arial"/>
                <a:ea typeface="Arial"/>
                <a:cs typeface="Arial"/>
                <a:sym typeface="Arial"/>
              </a:rPr>
              <a:t>By declaring each cell’s variable as private, reliability of those variables from each function could be increased.</a:t>
            </a:r>
          </a:p>
          <a:p>
            <a:pPr marL="0" lvl="0" indent="0" rtl="0">
              <a:spcBef>
                <a:spcPts val="1200"/>
              </a:spcBef>
              <a:spcAft>
                <a:spcPts val="0"/>
              </a:spcAft>
              <a:buNone/>
            </a:pPr>
            <a:endParaRPr lang="en-US" sz="1900">
              <a:solidFill>
                <a:schemeClr val="bg1"/>
              </a:solidFill>
            </a:endParaRPr>
          </a:p>
        </p:txBody>
      </p:sp>
    </p:spTree>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9"/>
        <p:cNvGrpSpPr/>
        <p:nvPr/>
      </p:nvGrpSpPr>
      <p:grpSpPr>
        <a:xfrm>
          <a:off x="0" y="0"/>
          <a:ext cx="0" cy="0"/>
          <a:chOff x="0" y="0"/>
          <a:chExt cx="0" cy="0"/>
        </a:xfrm>
      </p:grpSpPr>
      <p:sp useBgFill="1">
        <p:nvSpPr>
          <p:cNvPr id="264" name="Rectangle 263">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Google Shape;250;p37"/>
          <p:cNvSpPr txBox="1">
            <a:spLocks noGrp="1"/>
          </p:cNvSpPr>
          <p:nvPr>
            <p:ph type="title"/>
          </p:nvPr>
        </p:nvSpPr>
        <p:spPr>
          <a:xfrm>
            <a:off x="1524000" y="1122363"/>
            <a:ext cx="9144000" cy="3063240"/>
          </a:xfrm>
          <a:prstGeom prst="rect">
            <a:avLst/>
          </a:prstGeom>
        </p:spPr>
        <p:txBody>
          <a:bodyPr spcFirstLastPara="1" vert="horz" lIns="91440" tIns="45720" rIns="91440" bIns="45720" rtlCol="0" anchor="b" anchorCtr="0">
            <a:normAutofit/>
          </a:bodyPr>
          <a:lstStyle/>
          <a:p>
            <a:pPr marL="0" lvl="0" indent="0" algn="ctr" latinLnBrk="0">
              <a:spcAft>
                <a:spcPts val="0"/>
              </a:spcAft>
              <a:buClr>
                <a:schemeClr val="dk1"/>
              </a:buClr>
              <a:buSzPts val="4400"/>
            </a:pPr>
            <a:r>
              <a:rPr lang="en-US" sz="6600">
                <a:solidFill>
                  <a:srgbClr val="FFFFFF"/>
                </a:solidFill>
              </a:rPr>
              <a:t>DEMO</a:t>
            </a:r>
          </a:p>
        </p:txBody>
      </p:sp>
      <p:sp>
        <p:nvSpPr>
          <p:cNvPr id="266" name="Rectangle 2">
            <a:extLst>
              <a:ext uri="{FF2B5EF4-FFF2-40B4-BE49-F238E27FC236}">
                <a16:creationId xmlns:a16="http://schemas.microsoft.com/office/drawing/2014/main" id="{98072727-1E1A-4B8C-8839-AAB69FA2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47625" cap="rnd">
            <a:solidFill>
              <a:srgbClr val="FFFFFF">
                <a:alpha val="80000"/>
              </a:srgbClr>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oogle Shape;251;p37">
            <a:extLst>
              <a:ext uri="{FF2B5EF4-FFF2-40B4-BE49-F238E27FC236}">
                <a16:creationId xmlns:a16="http://schemas.microsoft.com/office/drawing/2014/main" id="{CF85DED8-083F-4C38-ABF0-BC44DC650A27}"/>
              </a:ext>
            </a:extLst>
          </p:cNvPr>
          <p:cNvPicPr preferRelativeResize="0"/>
          <p:nvPr/>
        </p:nvPicPr>
        <p:blipFill>
          <a:blip r:embed="rId3">
            <a:alphaModFix amt="36000"/>
          </a:blip>
          <a:stretch>
            <a:fillRect/>
          </a:stretch>
        </p:blipFill>
        <p:spPr>
          <a:xfrm>
            <a:off x="0" y="0"/>
            <a:ext cx="12192000" cy="685800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5"/>
        <p:cNvGrpSpPr/>
        <p:nvPr/>
      </p:nvGrpSpPr>
      <p:grpSpPr>
        <a:xfrm>
          <a:off x="0" y="0"/>
          <a:ext cx="0" cy="0"/>
          <a:chOff x="0" y="0"/>
          <a:chExt cx="0" cy="0"/>
        </a:xfrm>
      </p:grpSpPr>
      <p:sp>
        <p:nvSpPr>
          <p:cNvPr id="260" name="Rectangle 7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8" name="Google Shape;258;p38"/>
          <p:cNvPicPr preferRelativeResize="0"/>
          <p:nvPr/>
        </p:nvPicPr>
        <p:blipFill rotWithShape="1">
          <a:blip r:embed="rId3">
            <a:alphaModFix amt="35000"/>
          </a:blip>
          <a:srcRect t="442"/>
          <a:stretch/>
        </p:blipFill>
        <p:spPr>
          <a:xfrm>
            <a:off x="20" y="10"/>
            <a:ext cx="12191980" cy="6857990"/>
          </a:xfrm>
          <a:prstGeom prst="rect">
            <a:avLst/>
          </a:prstGeom>
          <a:noFill/>
        </p:spPr>
      </p:pic>
      <p:sp>
        <p:nvSpPr>
          <p:cNvPr id="256" name="Google Shape;256;p38"/>
          <p:cNvSpPr txBox="1">
            <a:spLocks noGrp="1"/>
          </p:cNvSpPr>
          <p:nvPr>
            <p:ph type="title"/>
          </p:nvPr>
        </p:nvSpPr>
        <p:spPr>
          <a:xfrm>
            <a:off x="838200" y="365125"/>
            <a:ext cx="10515600" cy="1325563"/>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a:solidFill>
                  <a:srgbClr val="FFFFFF"/>
                </a:solidFill>
              </a:rPr>
              <a:t>Q&amp;A</a:t>
            </a:r>
          </a:p>
        </p:txBody>
      </p:sp>
      <p:sp>
        <p:nvSpPr>
          <p:cNvPr id="257" name="Google Shape;257;p38"/>
          <p:cNvSpPr txBox="1">
            <a:spLocks noGrp="1"/>
          </p:cNvSpPr>
          <p:nvPr>
            <p:ph idx="1"/>
          </p:nvPr>
        </p:nvSpPr>
        <p:spPr>
          <a:xfrm>
            <a:off x="838200" y="1825625"/>
            <a:ext cx="10515600" cy="4351338"/>
          </a:xfrm>
          <a:prstGeom prst="rect">
            <a:avLst/>
          </a:prstGeom>
        </p:spPr>
        <p:txBody>
          <a:bodyPr spcFirstLastPara="1" lIns="91425" tIns="45700" rIns="91425" bIns="45700" anchorCtr="0">
            <a:normAutofit/>
          </a:bodyPr>
          <a:lstStyle/>
          <a:p>
            <a:pPr marL="0" lvl="0" indent="0" rtl="0">
              <a:spcBef>
                <a:spcPts val="1000"/>
              </a:spcBef>
              <a:spcAft>
                <a:spcPts val="0"/>
              </a:spcAft>
              <a:buNone/>
            </a:pPr>
            <a:endParaRPr lang="ko-KR" altLang="en-US">
              <a:solidFill>
                <a:srgbClr val="FFFFFF"/>
              </a:solidFill>
            </a:endParaRPr>
          </a:p>
          <a:p>
            <a:pPr marL="0" lvl="0" indent="0" rtl="0">
              <a:spcBef>
                <a:spcPts val="1000"/>
              </a:spcBef>
              <a:spcAft>
                <a:spcPts val="0"/>
              </a:spcAft>
              <a:buNone/>
            </a:pPr>
            <a:endParaRPr lang="ko-KR" altLang="en-US">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10" name="Rectangle 10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Google Shape;103;p16"/>
          <p:cNvSpPr txBox="1">
            <a:spLocks noGrp="1"/>
          </p:cNvSpPr>
          <p:nvPr>
            <p:ph type="title"/>
          </p:nvPr>
        </p:nvSpPr>
        <p:spPr>
          <a:xfrm>
            <a:off x="762000" y="559678"/>
            <a:ext cx="3567915" cy="4952492"/>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a:solidFill>
                  <a:schemeClr val="bg1"/>
                </a:solidFill>
              </a:rPr>
              <a:t>Development Environment</a:t>
            </a:r>
          </a:p>
        </p:txBody>
      </p:sp>
      <p:cxnSp>
        <p:nvCxnSpPr>
          <p:cNvPr id="112" name="Straight Connector 1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06" name="Google Shape;104;p16">
            <a:extLst>
              <a:ext uri="{FF2B5EF4-FFF2-40B4-BE49-F238E27FC236}">
                <a16:creationId xmlns:a16="http://schemas.microsoft.com/office/drawing/2014/main" id="{B23B6D78-D87E-4445-B9EF-D2DB3F617D8B}"/>
              </a:ext>
            </a:extLst>
          </p:cNvPr>
          <p:cNvGraphicFramePr>
            <a:graphicFrameLocks noGrp="1"/>
          </p:cNvGraphicFramePr>
          <p:nvPr>
            <p:ph idx="1"/>
            <p:extLst>
              <p:ext uri="{D42A27DB-BD31-4B8C-83A1-F6EECF244321}">
                <p14:modId xmlns:p14="http://schemas.microsoft.com/office/powerpoint/2010/main" val="185481929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algun Gothic"/>
              <a:buNone/>
            </a:pPr>
            <a:r>
              <a:rPr lang="en-US" dirty="0"/>
              <a:t>Game overview(What)</a:t>
            </a:r>
            <a:endParaRPr dirty="0"/>
          </a:p>
        </p:txBody>
      </p:sp>
      <p:pic>
        <p:nvPicPr>
          <p:cNvPr id="110" name="Google Shape;110;p17"/>
          <p:cNvPicPr preferRelativeResize="0"/>
          <p:nvPr/>
        </p:nvPicPr>
        <p:blipFill rotWithShape="1">
          <a:blip r:embed="rId3">
            <a:alphaModFix/>
          </a:blip>
          <a:srcRect/>
          <a:stretch/>
        </p:blipFill>
        <p:spPr>
          <a:xfrm>
            <a:off x="5127004" y="1690688"/>
            <a:ext cx="1277982" cy="1277982"/>
          </a:xfrm>
          <a:prstGeom prst="rect">
            <a:avLst/>
          </a:prstGeom>
          <a:noFill/>
          <a:ln>
            <a:noFill/>
          </a:ln>
          <a:effectLst>
            <a:outerShdw blurRad="50800" dist="38100" dir="2700000" algn="tl" rotWithShape="0">
              <a:prstClr val="black">
                <a:alpha val="40000"/>
              </a:prstClr>
            </a:outerShdw>
          </a:effectLst>
        </p:spPr>
      </p:pic>
      <p:pic>
        <p:nvPicPr>
          <p:cNvPr id="111" name="Google Shape;111;p17"/>
          <p:cNvPicPr preferRelativeResize="0"/>
          <p:nvPr/>
        </p:nvPicPr>
        <p:blipFill rotWithShape="1">
          <a:blip r:embed="rId4">
            <a:alphaModFix/>
          </a:blip>
          <a:srcRect/>
          <a:stretch/>
        </p:blipFill>
        <p:spPr>
          <a:xfrm>
            <a:off x="7682968" y="1690688"/>
            <a:ext cx="1277982" cy="1277982"/>
          </a:xfrm>
          <a:prstGeom prst="rect">
            <a:avLst/>
          </a:prstGeom>
          <a:noFill/>
          <a:ln>
            <a:noFill/>
          </a:ln>
          <a:effectLst>
            <a:outerShdw blurRad="50800" dist="38100" dir="2700000" algn="tl" rotWithShape="0">
              <a:prstClr val="black">
                <a:alpha val="40000"/>
              </a:prstClr>
            </a:outerShdw>
          </a:effectLst>
        </p:spPr>
      </p:pic>
      <p:grpSp>
        <p:nvGrpSpPr>
          <p:cNvPr id="112" name="Google Shape;112;p17"/>
          <p:cNvGrpSpPr/>
          <p:nvPr/>
        </p:nvGrpSpPr>
        <p:grpSpPr>
          <a:xfrm>
            <a:off x="1523788" y="1690688"/>
            <a:ext cx="2555964" cy="1283911"/>
            <a:chOff x="1523788" y="1690688"/>
            <a:chExt cx="2555964" cy="1283911"/>
          </a:xfrm>
          <a:effectLst>
            <a:outerShdw blurRad="50800" dist="38100" dir="2700000" algn="tl" rotWithShape="0">
              <a:prstClr val="black">
                <a:alpha val="40000"/>
              </a:prstClr>
            </a:outerShdw>
          </a:effectLst>
        </p:grpSpPr>
        <p:pic>
          <p:nvPicPr>
            <p:cNvPr id="113" name="Google Shape;113;p17"/>
            <p:cNvPicPr preferRelativeResize="0"/>
            <p:nvPr/>
          </p:nvPicPr>
          <p:blipFill rotWithShape="1">
            <a:blip r:embed="rId5">
              <a:alphaModFix/>
            </a:blip>
            <a:srcRect/>
            <a:stretch/>
          </p:blipFill>
          <p:spPr>
            <a:xfrm>
              <a:off x="2801770" y="1696617"/>
              <a:ext cx="1277982" cy="1277982"/>
            </a:xfrm>
            <a:prstGeom prst="rect">
              <a:avLst/>
            </a:prstGeom>
            <a:noFill/>
            <a:ln>
              <a:noFill/>
            </a:ln>
          </p:spPr>
        </p:pic>
        <p:pic>
          <p:nvPicPr>
            <p:cNvPr id="114" name="Google Shape;114;p17"/>
            <p:cNvPicPr preferRelativeResize="0"/>
            <p:nvPr/>
          </p:nvPicPr>
          <p:blipFill rotWithShape="1">
            <a:blip r:embed="rId6">
              <a:alphaModFix/>
            </a:blip>
            <a:srcRect/>
            <a:stretch/>
          </p:blipFill>
          <p:spPr>
            <a:xfrm>
              <a:off x="1523788" y="1690688"/>
              <a:ext cx="1277982" cy="1277982"/>
            </a:xfrm>
            <a:prstGeom prst="rect">
              <a:avLst/>
            </a:prstGeom>
            <a:noFill/>
            <a:ln>
              <a:noFill/>
            </a:ln>
          </p:spPr>
        </p:pic>
      </p:grpSp>
      <p:pic>
        <p:nvPicPr>
          <p:cNvPr id="115" name="Google Shape;115;p17"/>
          <p:cNvPicPr preferRelativeResize="0"/>
          <p:nvPr/>
        </p:nvPicPr>
        <p:blipFill rotWithShape="1">
          <a:blip r:embed="rId7">
            <a:alphaModFix/>
          </a:blip>
          <a:srcRect/>
          <a:stretch/>
        </p:blipFill>
        <p:spPr>
          <a:xfrm>
            <a:off x="5376814" y="4196638"/>
            <a:ext cx="1277982" cy="1277982"/>
          </a:xfrm>
          <a:prstGeom prst="rect">
            <a:avLst/>
          </a:prstGeom>
          <a:noFill/>
          <a:ln>
            <a:noFill/>
          </a:ln>
          <a:effectLst>
            <a:outerShdw blurRad="50800" dist="38100" dir="2700000" algn="tl" rotWithShape="0">
              <a:prstClr val="black">
                <a:alpha val="40000"/>
              </a:prstClr>
            </a:outerShdw>
          </a:effectLst>
        </p:spPr>
      </p:pic>
      <p:sp>
        <p:nvSpPr>
          <p:cNvPr id="116" name="Google Shape;116;p17"/>
          <p:cNvSpPr/>
          <p:nvPr/>
        </p:nvSpPr>
        <p:spPr>
          <a:xfrm>
            <a:off x="4348641" y="3195493"/>
            <a:ext cx="3334327" cy="3297382"/>
          </a:xfrm>
          <a:prstGeom prst="mathMultiply">
            <a:avLst>
              <a:gd name="adj1" fmla="val 6220"/>
            </a:avLst>
          </a:prstGeom>
          <a:solidFill>
            <a:srgbClr val="FF0000"/>
          </a:solidFill>
          <a:ln w="12700" cap="flat" cmpd="sng">
            <a:solidFill>
              <a:srgbClr val="FF0000"/>
            </a:solidFill>
            <a:prstDash val="solid"/>
            <a:miter lim="800000"/>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algun Gothic"/>
              <a:ea typeface="Malgun Gothic"/>
              <a:cs typeface="Malgun Gothic"/>
              <a:sym typeface="Malgun Gothic"/>
            </a:endParaRPr>
          </a:p>
        </p:txBody>
      </p:sp>
      <p:sp>
        <p:nvSpPr>
          <p:cNvPr id="117" name="Google Shape;117;p17"/>
          <p:cNvSpPr/>
          <p:nvPr/>
        </p:nvSpPr>
        <p:spPr>
          <a:xfrm>
            <a:off x="327171" y="4136924"/>
            <a:ext cx="4021470" cy="2048918"/>
          </a:xfrm>
          <a:prstGeom prst="wedgeEllipseCallout">
            <a:avLst>
              <a:gd name="adj1" fmla="val -3786"/>
              <a:gd name="adj2" fmla="val -101252"/>
            </a:avLst>
          </a:prstGeom>
          <a:solidFill>
            <a:schemeClr val="bg2"/>
          </a:solidFill>
          <a:ln w="12700" cap="flat" cmpd="sng">
            <a:noFill/>
            <a:prstDash val="solid"/>
            <a:miter lim="800000"/>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err="1">
                <a:latin typeface="Malgun Gothic"/>
                <a:ea typeface="Malgun Gothic"/>
                <a:cs typeface="Malgun Gothic"/>
                <a:sym typeface="Malgun Gothic"/>
              </a:rPr>
              <a:t>CurrentX</a:t>
            </a:r>
            <a:endParaRPr sz="1800" b="0" i="0" u="none" strike="noStrike" cap="none" dirty="0">
              <a:latin typeface="Malgun Gothic"/>
              <a:ea typeface="Malgun Gothic"/>
              <a:cs typeface="Malgun Gothic"/>
              <a:sym typeface="Malgun Gothic"/>
            </a:endParaRPr>
          </a:p>
          <a:p>
            <a:pPr marL="0" marR="0" lvl="0" indent="0" algn="ctr" rtl="0">
              <a:spcBef>
                <a:spcPts val="0"/>
              </a:spcBef>
              <a:spcAft>
                <a:spcPts val="0"/>
              </a:spcAft>
              <a:buNone/>
            </a:pPr>
            <a:r>
              <a:rPr lang="en-US" sz="1800" b="0" i="0" u="none" strike="noStrike" cap="none" dirty="0" err="1">
                <a:latin typeface="Malgun Gothic"/>
                <a:ea typeface="Malgun Gothic"/>
                <a:cs typeface="Malgun Gothic"/>
                <a:sym typeface="Malgun Gothic"/>
              </a:rPr>
              <a:t>CurrentY</a:t>
            </a:r>
            <a:endParaRPr sz="1800" b="0" i="0" u="none" strike="noStrike" cap="none" dirty="0">
              <a:latin typeface="Malgun Gothic"/>
              <a:ea typeface="Malgun Gothic"/>
              <a:cs typeface="Malgun Gothic"/>
              <a:sym typeface="Malgun Gothic"/>
            </a:endParaRPr>
          </a:p>
          <a:p>
            <a:pPr marL="0" marR="0" lvl="0" indent="0" algn="ctr" rtl="0">
              <a:spcBef>
                <a:spcPts val="0"/>
              </a:spcBef>
              <a:spcAft>
                <a:spcPts val="0"/>
              </a:spcAft>
              <a:buNone/>
            </a:pPr>
            <a:r>
              <a:rPr lang="en-US" sz="1800" b="0" i="0" u="none" strike="noStrike" cap="none" dirty="0">
                <a:latin typeface="Malgun Gothic"/>
                <a:ea typeface="Malgun Gothic"/>
                <a:cs typeface="Malgun Gothic"/>
                <a:sym typeface="Malgun Gothic"/>
              </a:rPr>
              <a:t>Move up/down/left/right</a:t>
            </a:r>
            <a:endParaRPr sz="1800" b="0" i="0" u="none" strike="noStrike" cap="none" dirty="0">
              <a:latin typeface="Malgun Gothic"/>
              <a:ea typeface="Malgun Gothic"/>
              <a:cs typeface="Malgun Gothic"/>
              <a:sym typeface="Malgun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3.7037E-6 L 0.40039 0.00254 " pathEditMode="relative" rAng="0" ptsTypes="AA">
                                      <p:cBhvr>
                                        <p:cTn id="6" dur="2000" fill="hold"/>
                                        <p:tgtEl>
                                          <p:spTgt spid="112"/>
                                        </p:tgtEl>
                                        <p:attrNameLst>
                                          <p:attrName>ppt_x</p:attrName>
                                          <p:attrName>ppt_y</p:attrName>
                                        </p:attrNameLst>
                                      </p:cBhvr>
                                      <p:rCtr x="20013" y="116"/>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anim calcmode="lin" valueType="num">
                                      <p:cBhvr>
                                        <p:cTn id="12" dur="1000" fill="hold"/>
                                        <p:tgtEl>
                                          <p:spTgt spid="116"/>
                                        </p:tgtEl>
                                        <p:attrNameLst>
                                          <p:attrName>ppt_x</p:attrName>
                                        </p:attrNameLst>
                                      </p:cBhvr>
                                      <p:tavLst>
                                        <p:tav tm="0">
                                          <p:val>
                                            <p:strVal val="#ppt_x"/>
                                          </p:val>
                                        </p:tav>
                                        <p:tav tm="100000">
                                          <p:val>
                                            <p:strVal val="#ppt_x"/>
                                          </p:val>
                                        </p:tav>
                                      </p:tavLst>
                                    </p:anim>
                                    <p:anim calcmode="lin" valueType="num">
                                      <p:cBhvr>
                                        <p:cTn id="13"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sp>
        <p:nvSpPr>
          <p:cNvPr id="129" name="Rectangle 12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Google Shape;122;p18"/>
          <p:cNvSpPr txBox="1">
            <a:spLocks noGrp="1"/>
          </p:cNvSpPr>
          <p:nvPr>
            <p:ph type="title"/>
          </p:nvPr>
        </p:nvSpPr>
        <p:spPr>
          <a:xfrm>
            <a:off x="178306" y="568325"/>
            <a:ext cx="4297680" cy="4952492"/>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dirty="0">
                <a:solidFill>
                  <a:schemeClr val="bg1"/>
                </a:solidFill>
              </a:rPr>
              <a:t>Implementation Issue(How)</a:t>
            </a:r>
          </a:p>
        </p:txBody>
      </p:sp>
      <p:cxnSp>
        <p:nvCxnSpPr>
          <p:cNvPr id="131" name="Straight Connector 13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5" name="Google Shape;123;p18">
            <a:extLst>
              <a:ext uri="{FF2B5EF4-FFF2-40B4-BE49-F238E27FC236}">
                <a16:creationId xmlns:a16="http://schemas.microsoft.com/office/drawing/2014/main" id="{3DB5FF35-82F9-402C-8308-D15219455ADC}"/>
              </a:ext>
            </a:extLst>
          </p:cNvPr>
          <p:cNvGraphicFramePr>
            <a:graphicFrameLocks noGrp="1"/>
          </p:cNvGraphicFramePr>
          <p:nvPr>
            <p:ph idx="1"/>
            <p:extLst>
              <p:ext uri="{D42A27DB-BD31-4B8C-83A1-F6EECF244321}">
                <p14:modId xmlns:p14="http://schemas.microsoft.com/office/powerpoint/2010/main" val="2234663268"/>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WinMain</a:t>
            </a:r>
            <a:endParaRPr lang="en-US" dirty="0"/>
          </a:p>
        </p:txBody>
      </p:sp>
      <p:grpSp>
        <p:nvGrpSpPr>
          <p:cNvPr id="2" name="그룹 1">
            <a:extLst>
              <a:ext uri="{FF2B5EF4-FFF2-40B4-BE49-F238E27FC236}">
                <a16:creationId xmlns:a16="http://schemas.microsoft.com/office/drawing/2014/main" id="{A9D19908-F9D0-45D6-A8FB-D23BE28B146F}"/>
              </a:ext>
            </a:extLst>
          </p:cNvPr>
          <p:cNvGrpSpPr/>
          <p:nvPr/>
        </p:nvGrpSpPr>
        <p:grpSpPr>
          <a:xfrm>
            <a:off x="6613273" y="1642428"/>
            <a:ext cx="4763828" cy="4158481"/>
            <a:chOff x="6901432" y="1777937"/>
            <a:chExt cx="4763828" cy="4158481"/>
          </a:xfrm>
        </p:grpSpPr>
        <p:sp>
          <p:nvSpPr>
            <p:cNvPr id="3" name="직사각형 2" descr="강의실">
              <a:extLst>
                <a:ext uri="{FF2B5EF4-FFF2-40B4-BE49-F238E27FC236}">
                  <a16:creationId xmlns:a16="http://schemas.microsoft.com/office/drawing/2014/main" id="{981CE1D2-E186-4FEE-9692-06C43C369D07}"/>
                </a:ext>
              </a:extLst>
            </p:cNvPr>
            <p:cNvSpPr/>
            <p:nvPr/>
          </p:nvSpPr>
          <p:spPr>
            <a:xfrm>
              <a:off x="6901432" y="1777937"/>
              <a:ext cx="542636" cy="54263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자유형: 도형 3">
              <a:extLst>
                <a:ext uri="{FF2B5EF4-FFF2-40B4-BE49-F238E27FC236}">
                  <a16:creationId xmlns:a16="http://schemas.microsoft.com/office/drawing/2014/main" id="{E5C9B83E-64A9-4459-8FBA-A5937228F086}"/>
                </a:ext>
              </a:extLst>
            </p:cNvPr>
            <p:cNvSpPr/>
            <p:nvPr/>
          </p:nvSpPr>
          <p:spPr>
            <a:xfrm>
              <a:off x="7835087" y="1777937"/>
              <a:ext cx="3409093" cy="497416"/>
            </a:xfrm>
            <a:custGeom>
              <a:avLst/>
              <a:gdLst>
                <a:gd name="connsiteX0" fmla="*/ 0 w 1205859"/>
                <a:gd name="connsiteY0" fmla="*/ 0 h 497416"/>
                <a:gd name="connsiteX1" fmla="*/ 1205859 w 1205859"/>
                <a:gd name="connsiteY1" fmla="*/ 0 h 497416"/>
                <a:gd name="connsiteX2" fmla="*/ 1205859 w 1205859"/>
                <a:gd name="connsiteY2" fmla="*/ 497416 h 497416"/>
                <a:gd name="connsiteX3" fmla="*/ 0 w 1205859"/>
                <a:gd name="connsiteY3" fmla="*/ 497416 h 497416"/>
                <a:gd name="connsiteX4" fmla="*/ 0 w 1205859"/>
                <a:gd name="connsiteY4" fmla="*/ 0 h 497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59" h="497416">
                  <a:moveTo>
                    <a:pt x="0" y="0"/>
                  </a:moveTo>
                  <a:lnTo>
                    <a:pt x="1205859" y="0"/>
                  </a:lnTo>
                  <a:lnTo>
                    <a:pt x="1205859" y="497416"/>
                  </a:lnTo>
                  <a:lnTo>
                    <a:pt x="0" y="4974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b="1" kern="1200" dirty="0"/>
                <a:t>Create a window </a:t>
              </a:r>
              <a:r>
                <a:rPr lang="en-US" kern="1200" dirty="0"/>
                <a:t>class and set several values. </a:t>
              </a:r>
            </a:p>
          </p:txBody>
        </p:sp>
        <p:sp>
          <p:nvSpPr>
            <p:cNvPr id="5" name="직사각형 4" descr="Browser Window">
              <a:extLst>
                <a:ext uri="{FF2B5EF4-FFF2-40B4-BE49-F238E27FC236}">
                  <a16:creationId xmlns:a16="http://schemas.microsoft.com/office/drawing/2014/main" id="{ADAC741A-A9CB-4B5F-9B46-FF2178D65091}"/>
                </a:ext>
              </a:extLst>
            </p:cNvPr>
            <p:cNvSpPr/>
            <p:nvPr/>
          </p:nvSpPr>
          <p:spPr>
            <a:xfrm>
              <a:off x="6901432" y="2719285"/>
              <a:ext cx="542636" cy="542636"/>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자유형: 도형 5">
              <a:extLst>
                <a:ext uri="{FF2B5EF4-FFF2-40B4-BE49-F238E27FC236}">
                  <a16:creationId xmlns:a16="http://schemas.microsoft.com/office/drawing/2014/main" id="{CF9417E3-9C57-451C-8B76-78D9C9517D99}"/>
                </a:ext>
              </a:extLst>
            </p:cNvPr>
            <p:cNvSpPr/>
            <p:nvPr/>
          </p:nvSpPr>
          <p:spPr>
            <a:xfrm>
              <a:off x="7835088" y="2676760"/>
              <a:ext cx="3655768" cy="497416"/>
            </a:xfrm>
            <a:custGeom>
              <a:avLst/>
              <a:gdLst>
                <a:gd name="connsiteX0" fmla="*/ 0 w 1636592"/>
                <a:gd name="connsiteY0" fmla="*/ 0 h 497416"/>
                <a:gd name="connsiteX1" fmla="*/ 1636592 w 1636592"/>
                <a:gd name="connsiteY1" fmla="*/ 0 h 497416"/>
                <a:gd name="connsiteX2" fmla="*/ 1636592 w 1636592"/>
                <a:gd name="connsiteY2" fmla="*/ 497416 h 497416"/>
                <a:gd name="connsiteX3" fmla="*/ 0 w 1636592"/>
                <a:gd name="connsiteY3" fmla="*/ 497416 h 497416"/>
                <a:gd name="connsiteX4" fmla="*/ 0 w 1636592"/>
                <a:gd name="connsiteY4" fmla="*/ 0 h 497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592" h="497416">
                  <a:moveTo>
                    <a:pt x="0" y="0"/>
                  </a:moveTo>
                  <a:lnTo>
                    <a:pt x="1636592" y="0"/>
                  </a:lnTo>
                  <a:lnTo>
                    <a:pt x="1636592" y="497416"/>
                  </a:lnTo>
                  <a:lnTo>
                    <a:pt x="0" y="4974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b="1" kern="1200" dirty="0" err="1"/>
                <a:t>RegisterClass</a:t>
              </a:r>
              <a:r>
                <a:rPr lang="en-US" b="1" kern="1200" dirty="0"/>
                <a:t>() </a:t>
              </a:r>
              <a:r>
                <a:rPr lang="en-US" kern="1200" dirty="0"/>
                <a:t>: </a:t>
              </a:r>
            </a:p>
            <a:p>
              <a:pPr marL="0" lvl="0" indent="0" algn="l" defTabSz="488950">
                <a:lnSpc>
                  <a:spcPct val="100000"/>
                </a:lnSpc>
                <a:spcBef>
                  <a:spcPct val="0"/>
                </a:spcBef>
                <a:spcAft>
                  <a:spcPct val="35000"/>
                </a:spcAft>
                <a:buNone/>
              </a:pPr>
              <a:r>
                <a:rPr lang="en-US" kern="1200" dirty="0"/>
                <a:t>register the window class to create a window </a:t>
              </a:r>
            </a:p>
          </p:txBody>
        </p:sp>
        <p:sp>
          <p:nvSpPr>
            <p:cNvPr id="7" name="직사각형 6" descr="Projector screen">
              <a:extLst>
                <a:ext uri="{FF2B5EF4-FFF2-40B4-BE49-F238E27FC236}">
                  <a16:creationId xmlns:a16="http://schemas.microsoft.com/office/drawing/2014/main" id="{DEB2DB3B-FC44-49B5-A333-67F4FAEBB1C3}"/>
                </a:ext>
              </a:extLst>
            </p:cNvPr>
            <p:cNvSpPr/>
            <p:nvPr/>
          </p:nvSpPr>
          <p:spPr>
            <a:xfrm>
              <a:off x="6901432" y="4021262"/>
              <a:ext cx="542636" cy="542636"/>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자유형: 도형 7">
              <a:extLst>
                <a:ext uri="{FF2B5EF4-FFF2-40B4-BE49-F238E27FC236}">
                  <a16:creationId xmlns:a16="http://schemas.microsoft.com/office/drawing/2014/main" id="{1FF6070A-AE96-471C-8D02-AE4A7B8F819E}"/>
                </a:ext>
              </a:extLst>
            </p:cNvPr>
            <p:cNvSpPr/>
            <p:nvPr/>
          </p:nvSpPr>
          <p:spPr>
            <a:xfrm>
              <a:off x="7835088" y="3972793"/>
              <a:ext cx="3756984" cy="735887"/>
            </a:xfrm>
            <a:custGeom>
              <a:avLst/>
              <a:gdLst>
                <a:gd name="connsiteX0" fmla="*/ 0 w 2490581"/>
                <a:gd name="connsiteY0" fmla="*/ 0 h 497416"/>
                <a:gd name="connsiteX1" fmla="*/ 2490581 w 2490581"/>
                <a:gd name="connsiteY1" fmla="*/ 0 h 497416"/>
                <a:gd name="connsiteX2" fmla="*/ 2490581 w 2490581"/>
                <a:gd name="connsiteY2" fmla="*/ 497416 h 497416"/>
                <a:gd name="connsiteX3" fmla="*/ 0 w 2490581"/>
                <a:gd name="connsiteY3" fmla="*/ 497416 h 497416"/>
                <a:gd name="connsiteX4" fmla="*/ 0 w 2490581"/>
                <a:gd name="connsiteY4" fmla="*/ 0 h 497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0581" h="497416">
                  <a:moveTo>
                    <a:pt x="0" y="0"/>
                  </a:moveTo>
                  <a:lnTo>
                    <a:pt x="2490581" y="0"/>
                  </a:lnTo>
                  <a:lnTo>
                    <a:pt x="2490581" y="497416"/>
                  </a:lnTo>
                  <a:lnTo>
                    <a:pt x="0" y="4974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b="1" kern="1200" dirty="0" err="1"/>
                <a:t>ShowWindow</a:t>
              </a:r>
              <a:r>
                <a:rPr lang="en-US" b="1" kern="1200" dirty="0"/>
                <a:t>() </a:t>
              </a:r>
              <a:r>
                <a:rPr lang="en-US" kern="1200" dirty="0"/>
                <a:t>: </a:t>
              </a:r>
            </a:p>
            <a:p>
              <a:pPr marL="0" lvl="0" indent="0" algn="l" defTabSz="488950">
                <a:lnSpc>
                  <a:spcPct val="100000"/>
                </a:lnSpc>
                <a:spcBef>
                  <a:spcPct val="0"/>
                </a:spcBef>
                <a:spcAft>
                  <a:spcPct val="35000"/>
                </a:spcAft>
                <a:buNone/>
              </a:pPr>
              <a:r>
                <a:rPr lang="en-US" kern="1200" dirty="0"/>
                <a:t>show your window on the screen</a:t>
              </a:r>
            </a:p>
          </p:txBody>
        </p:sp>
        <p:sp>
          <p:nvSpPr>
            <p:cNvPr id="9" name="직사각형 8" descr="자막">
              <a:extLst>
                <a:ext uri="{FF2B5EF4-FFF2-40B4-BE49-F238E27FC236}">
                  <a16:creationId xmlns:a16="http://schemas.microsoft.com/office/drawing/2014/main" id="{A573BB2D-BEE7-4E2D-9F18-F575A34376EE}"/>
                </a:ext>
              </a:extLst>
            </p:cNvPr>
            <p:cNvSpPr/>
            <p:nvPr/>
          </p:nvSpPr>
          <p:spPr>
            <a:xfrm>
              <a:off x="6901432" y="5393782"/>
              <a:ext cx="542636" cy="542636"/>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자유형: 도형 9">
              <a:extLst>
                <a:ext uri="{FF2B5EF4-FFF2-40B4-BE49-F238E27FC236}">
                  <a16:creationId xmlns:a16="http://schemas.microsoft.com/office/drawing/2014/main" id="{CEFC6970-0573-4046-930D-1A8655F0303A}"/>
                </a:ext>
              </a:extLst>
            </p:cNvPr>
            <p:cNvSpPr/>
            <p:nvPr/>
          </p:nvSpPr>
          <p:spPr>
            <a:xfrm>
              <a:off x="7835088" y="5289002"/>
              <a:ext cx="3830172" cy="497416"/>
            </a:xfrm>
            <a:custGeom>
              <a:avLst/>
              <a:gdLst>
                <a:gd name="connsiteX0" fmla="*/ 0 w 2782110"/>
                <a:gd name="connsiteY0" fmla="*/ 0 h 497416"/>
                <a:gd name="connsiteX1" fmla="*/ 2782110 w 2782110"/>
                <a:gd name="connsiteY1" fmla="*/ 0 h 497416"/>
                <a:gd name="connsiteX2" fmla="*/ 2782110 w 2782110"/>
                <a:gd name="connsiteY2" fmla="*/ 497416 h 497416"/>
                <a:gd name="connsiteX3" fmla="*/ 0 w 2782110"/>
                <a:gd name="connsiteY3" fmla="*/ 497416 h 497416"/>
                <a:gd name="connsiteX4" fmla="*/ 0 w 2782110"/>
                <a:gd name="connsiteY4" fmla="*/ 0 h 497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110" h="497416">
                  <a:moveTo>
                    <a:pt x="0" y="0"/>
                  </a:moveTo>
                  <a:lnTo>
                    <a:pt x="2782110" y="0"/>
                  </a:lnTo>
                  <a:lnTo>
                    <a:pt x="2782110" y="497416"/>
                  </a:lnTo>
                  <a:lnTo>
                    <a:pt x="0" y="4974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b="1" kern="1200" dirty="0" err="1"/>
                <a:t>GetMessage</a:t>
              </a:r>
              <a:r>
                <a:rPr lang="en-US" b="1" kern="1200" dirty="0"/>
                <a:t>(), </a:t>
              </a:r>
              <a:r>
                <a:rPr lang="en-US" b="1" kern="1200" dirty="0" err="1"/>
                <a:t>TranslateMessage</a:t>
              </a:r>
              <a:r>
                <a:rPr lang="en-US" b="1" kern="1200" dirty="0"/>
                <a:t>() and </a:t>
              </a:r>
              <a:r>
                <a:rPr lang="en-US" b="1" kern="1200" dirty="0" err="1"/>
                <a:t>DispatchMessage</a:t>
              </a:r>
              <a:r>
                <a:rPr lang="en-US" b="1" kern="1200" dirty="0"/>
                <a:t>() </a:t>
              </a:r>
              <a:r>
                <a:rPr lang="en-US" kern="1200" dirty="0"/>
                <a:t>: </a:t>
              </a:r>
            </a:p>
            <a:p>
              <a:pPr marL="0" lvl="0" indent="0" algn="l" defTabSz="488950">
                <a:lnSpc>
                  <a:spcPct val="100000"/>
                </a:lnSpc>
                <a:spcBef>
                  <a:spcPct val="0"/>
                </a:spcBef>
                <a:spcAft>
                  <a:spcPct val="35000"/>
                </a:spcAft>
                <a:buNone/>
              </a:pPr>
              <a:r>
                <a:rPr lang="en-US" kern="1200" dirty="0"/>
                <a:t>get the message which is the user’s input such as keyboard and mouse</a:t>
              </a:r>
            </a:p>
          </p:txBody>
        </p:sp>
      </p:grpSp>
      <p:pic>
        <p:nvPicPr>
          <p:cNvPr id="130" name="Google Shape;130;p19"/>
          <p:cNvPicPr preferRelativeResize="0"/>
          <p:nvPr/>
        </p:nvPicPr>
        <p:blipFill>
          <a:blip r:embed="rId11">
            <a:alphaModFix/>
          </a:blip>
          <a:stretch>
            <a:fillRect/>
          </a:stretch>
        </p:blipFill>
        <p:spPr>
          <a:xfrm>
            <a:off x="371475" y="1447384"/>
            <a:ext cx="5724525" cy="471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4"/>
        <p:cNvGrpSpPr/>
        <p:nvPr/>
      </p:nvGrpSpPr>
      <p:grpSpPr>
        <a:xfrm>
          <a:off x="0" y="0"/>
          <a:ext cx="0" cy="0"/>
          <a:chOff x="0" y="0"/>
          <a:chExt cx="0" cy="0"/>
        </a:xfrm>
      </p:grpSpPr>
      <p:sp useBgFill="1">
        <p:nvSpPr>
          <p:cNvPr id="147" name="Rectangle 143">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Google Shape;137;p20"/>
          <p:cNvPicPr preferRelativeResize="0"/>
          <p:nvPr/>
        </p:nvPicPr>
        <p:blipFill rotWithShape="1">
          <a:blip r:embed="rId3"/>
          <a:srcRect r="5778"/>
          <a:stretch/>
        </p:blipFill>
        <p:spPr>
          <a:xfrm>
            <a:off x="-3047" y="10"/>
            <a:ext cx="12191999" cy="6857990"/>
          </a:xfrm>
          <a:prstGeom prst="rect">
            <a:avLst/>
          </a:prstGeom>
          <a:noFill/>
        </p:spPr>
      </p:pic>
      <p:sp>
        <p:nvSpPr>
          <p:cNvPr id="146" name="Rectangle 145">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20"/>
          <p:cNvSpPr txBox="1">
            <a:spLocks noGrp="1"/>
          </p:cNvSpPr>
          <p:nvPr>
            <p:ph type="title"/>
          </p:nvPr>
        </p:nvSpPr>
        <p:spPr>
          <a:xfrm>
            <a:off x="1097280" y="325550"/>
            <a:ext cx="10058400" cy="3574778"/>
          </a:xfrm>
          <a:prstGeom prst="rect">
            <a:avLst/>
          </a:prstGeom>
          <a:effectLst>
            <a:outerShdw blurRad="50800" dist="38100" dir="2700000" algn="tl" rotWithShape="0">
              <a:prstClr val="black">
                <a:alpha val="40000"/>
              </a:prstClr>
            </a:outerShdw>
          </a:effectLst>
        </p:spPr>
        <p:txBody>
          <a:bodyPr spcFirstLastPara="1" vert="horz" lIns="91440" tIns="45720" rIns="91440" bIns="45720" rtlCol="0" anchor="b" anchorCtr="0">
            <a:normAutofit/>
          </a:bodyPr>
          <a:lstStyle/>
          <a:p>
            <a:pPr marL="0" lvl="0" indent="0" algn="ctr" latinLnBrk="0">
              <a:spcAft>
                <a:spcPts val="0"/>
              </a:spcAft>
            </a:pPr>
            <a:r>
              <a:rPr lang="en-US" sz="5200">
                <a:solidFill>
                  <a:srgbClr val="FFFFFF"/>
                </a:solidFill>
              </a:rPr>
              <a:t>WinProc</a:t>
            </a:r>
          </a:p>
        </p:txBody>
      </p:sp>
      <p:sp>
        <p:nvSpPr>
          <p:cNvPr id="136" name="Google Shape;136;p20"/>
          <p:cNvSpPr txBox="1">
            <a:spLocks noGrp="1"/>
          </p:cNvSpPr>
          <p:nvPr>
            <p:ph idx="1"/>
          </p:nvPr>
        </p:nvSpPr>
        <p:spPr>
          <a:xfrm>
            <a:off x="1100051" y="4072043"/>
            <a:ext cx="10058400" cy="1282707"/>
          </a:xfrm>
          <a:prstGeom prst="rect">
            <a:avLst/>
          </a:prstGeom>
          <a:effectLst>
            <a:outerShdw blurRad="50800" dist="38100" dir="2700000" algn="tl" rotWithShape="0">
              <a:prstClr val="black">
                <a:alpha val="40000"/>
              </a:prstClr>
            </a:outerShdw>
          </a:effectLst>
        </p:spPr>
        <p:txBody>
          <a:bodyPr spcFirstLastPara="1" vert="horz" lIns="91440" tIns="45720" rIns="91440" bIns="45720" rtlCol="0" anchorCtr="0">
            <a:normAutofit/>
          </a:bodyPr>
          <a:lstStyle/>
          <a:p>
            <a:pPr marL="0" lvl="0" indent="0" algn="ctr" latinLnBrk="0">
              <a:spcAft>
                <a:spcPts val="0"/>
              </a:spcAft>
              <a:buNone/>
            </a:pPr>
            <a:r>
              <a:rPr lang="en-US" sz="2400">
                <a:solidFill>
                  <a:srgbClr val="FFFFFF"/>
                </a:solidFill>
                <a:sym typeface="Arial"/>
              </a:rPr>
              <a:t>Proper reaction of each changes will be described by using switch statement.</a:t>
            </a:r>
            <a:endParaRPr lang="en-US" sz="2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p:nvSpPr>
          <p:cNvPr id="85" name="Rectangle 84">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1191" y="0"/>
            <a:ext cx="6100799"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9048"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Google Shape;142;p21"/>
          <p:cNvSpPr txBox="1">
            <a:spLocks noGrp="1"/>
          </p:cNvSpPr>
          <p:nvPr>
            <p:ph type="title"/>
          </p:nvPr>
        </p:nvSpPr>
        <p:spPr>
          <a:xfrm>
            <a:off x="1162498" y="655783"/>
            <a:ext cx="4284418" cy="1448388"/>
          </a:xfrm>
          <a:prstGeom prst="rect">
            <a:avLst/>
          </a:prstGeom>
        </p:spPr>
        <p:txBody>
          <a:bodyPr spcFirstLastPara="1" vert="horz" lIns="91440" tIns="45720" rIns="91440" bIns="45720" rtlCol="0" anchor="t" anchorCtr="0">
            <a:normAutofit/>
          </a:bodyPr>
          <a:lstStyle/>
          <a:p>
            <a:pPr marL="0" lvl="0" indent="0" latinLnBrk="0">
              <a:spcAft>
                <a:spcPts val="0"/>
              </a:spcAft>
            </a:pPr>
            <a:r>
              <a:rPr lang="en-US">
                <a:solidFill>
                  <a:schemeClr val="bg1"/>
                </a:solidFill>
              </a:rPr>
              <a:t>Switch - WM_CREATE</a:t>
            </a:r>
          </a:p>
        </p:txBody>
      </p:sp>
      <p:sp>
        <p:nvSpPr>
          <p:cNvPr id="143" name="Google Shape;143;p21"/>
          <p:cNvSpPr txBox="1">
            <a:spLocks noGrp="1"/>
          </p:cNvSpPr>
          <p:nvPr>
            <p:ph idx="1"/>
          </p:nvPr>
        </p:nvSpPr>
        <p:spPr>
          <a:xfrm>
            <a:off x="6746212" y="637763"/>
            <a:ext cx="3960246" cy="1466408"/>
          </a:xfrm>
          <a:prstGeom prst="rect">
            <a:avLst/>
          </a:prstGeom>
        </p:spPr>
        <p:txBody>
          <a:bodyPr spcFirstLastPara="1" vert="horz" lIns="91440" tIns="45720" rIns="91440" bIns="45720" rtlCol="0" anchor="t" anchorCtr="0">
            <a:normAutofit/>
          </a:bodyPr>
          <a:lstStyle/>
          <a:p>
            <a:pPr marL="0" lvl="0" indent="0" latinLnBrk="0">
              <a:spcAft>
                <a:spcPts val="0"/>
              </a:spcAft>
              <a:buNone/>
            </a:pPr>
            <a:r>
              <a:rPr lang="en-US" sz="2700">
                <a:sym typeface="Arial"/>
              </a:rPr>
              <a:t>Create bitmap variable to load bitmap image for each block</a:t>
            </a:r>
            <a:endParaRPr lang="en-US" sz="2700"/>
          </a:p>
        </p:txBody>
      </p:sp>
      <p:sp>
        <p:nvSpPr>
          <p:cNvPr id="89" name="Rectangle 88">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6212" y="43498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4" name="Google Shape;144;p21"/>
          <p:cNvPicPr preferRelativeResize="0"/>
          <p:nvPr/>
        </p:nvPicPr>
        <p:blipFill rotWithShape="1">
          <a:blip r:embed="rId3"/>
          <a:srcRect t="3639" r="-1" b="6000"/>
          <a:stretch/>
        </p:blipFill>
        <p:spPr>
          <a:xfrm>
            <a:off x="1155559" y="2265037"/>
            <a:ext cx="9889790" cy="394949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sp>
        <p:nvSpPr>
          <p:cNvPr id="92" name="Rectangle 91">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Google Shape;149;p22"/>
          <p:cNvSpPr txBox="1">
            <a:spLocks noGrp="1"/>
          </p:cNvSpPr>
          <p:nvPr>
            <p:ph type="title"/>
          </p:nvPr>
        </p:nvSpPr>
        <p:spPr>
          <a:xfrm>
            <a:off x="32236" y="559678"/>
            <a:ext cx="4622058" cy="4952492"/>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dirty="0">
                <a:solidFill>
                  <a:schemeClr val="bg1"/>
                </a:solidFill>
              </a:rPr>
              <a:t>Switch – </a:t>
            </a:r>
            <a:br>
              <a:rPr lang="en-US" dirty="0">
                <a:solidFill>
                  <a:schemeClr val="bg1"/>
                </a:solidFill>
              </a:rPr>
            </a:br>
            <a:r>
              <a:rPr lang="en-US" dirty="0">
                <a:solidFill>
                  <a:schemeClr val="bg1"/>
                </a:solidFill>
              </a:rPr>
              <a:t>WM_KEYDOWN</a:t>
            </a:r>
          </a:p>
        </p:txBody>
      </p:sp>
      <p:cxnSp>
        <p:nvCxnSpPr>
          <p:cNvPr id="94" name="Straight Connector 93">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52" name="Google Shape;150;p22">
            <a:extLst>
              <a:ext uri="{FF2B5EF4-FFF2-40B4-BE49-F238E27FC236}">
                <a16:creationId xmlns:a16="http://schemas.microsoft.com/office/drawing/2014/main" id="{E146EED5-5934-4E47-B769-3CD7E32ED3E5}"/>
              </a:ext>
            </a:extLst>
          </p:cNvPr>
          <p:cNvGraphicFramePr>
            <a:graphicFrameLocks noGrp="1"/>
          </p:cNvGraphicFramePr>
          <p:nvPr>
            <p:ph idx="1"/>
            <p:extLst>
              <p:ext uri="{D42A27DB-BD31-4B8C-83A1-F6EECF244321}">
                <p14:modId xmlns:p14="http://schemas.microsoft.com/office/powerpoint/2010/main" val="3634788821"/>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15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499</Words>
  <Application>Microsoft Office PowerPoint</Application>
  <PresentationFormat>와이드스크린</PresentationFormat>
  <Paragraphs>75</Paragraphs>
  <Slides>25</Slides>
  <Notes>25</Notes>
  <HiddenSlides>0</HiddenSlides>
  <MMClips>0</MMClips>
  <ScaleCrop>false</ScaleCrop>
  <HeadingPairs>
    <vt:vector size="6" baseType="variant">
      <vt:variant>
        <vt:lpstr>사용한 글꼴</vt:lpstr>
      </vt:variant>
      <vt:variant>
        <vt:i4>5</vt:i4>
      </vt:variant>
      <vt:variant>
        <vt:lpstr>테마</vt:lpstr>
      </vt:variant>
      <vt:variant>
        <vt:i4>2</vt:i4>
      </vt:variant>
      <vt:variant>
        <vt:lpstr>슬라이드 제목</vt:lpstr>
      </vt:variant>
      <vt:variant>
        <vt:i4>25</vt:i4>
      </vt:variant>
    </vt:vector>
  </HeadingPairs>
  <TitlesOfParts>
    <vt:vector size="32" baseType="lpstr">
      <vt:lpstr>맑은 고딕</vt:lpstr>
      <vt:lpstr>맑은 고딕</vt:lpstr>
      <vt:lpstr>Arial</vt:lpstr>
      <vt:lpstr>Calibri</vt:lpstr>
      <vt:lpstr>Calibri Light</vt:lpstr>
      <vt:lpstr>15_Office 테마</vt:lpstr>
      <vt:lpstr>Office Theme</vt:lpstr>
      <vt:lpstr>Project4 Presentation</vt:lpstr>
      <vt:lpstr>Sokoban</vt:lpstr>
      <vt:lpstr>Development Environment</vt:lpstr>
      <vt:lpstr>Game overview(What)</vt:lpstr>
      <vt:lpstr>Implementation Issue(How)</vt:lpstr>
      <vt:lpstr>WinMain</vt:lpstr>
      <vt:lpstr>WinProc</vt:lpstr>
      <vt:lpstr>Switch - WM_CREATE</vt:lpstr>
      <vt:lpstr>Switch –  WM_KEYDOWN</vt:lpstr>
      <vt:lpstr>Direction  Button</vt:lpstr>
      <vt:lpstr>Direction  Button(cont.)</vt:lpstr>
      <vt:lpstr>Direction  Button(cont.)</vt:lpstr>
      <vt:lpstr>Map - move_up</vt:lpstr>
      <vt:lpstr>Map - move_down</vt:lpstr>
      <vt:lpstr>Map - move_left</vt:lpstr>
      <vt:lpstr>Map - move_right</vt:lpstr>
      <vt:lpstr>Switch - WM_PAINT</vt:lpstr>
      <vt:lpstr>Switch - WM_PAINT(Cont.)</vt:lpstr>
      <vt:lpstr>Switch - WM_DESTROY</vt:lpstr>
      <vt:lpstr>Activity Diagram</vt:lpstr>
      <vt:lpstr>Use-case Diagram</vt:lpstr>
      <vt:lpstr>Class Diagram</vt:lpstr>
      <vt:lpstr>OOP concepts</vt:lpstr>
      <vt:lpstr>DEMO</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Project4 Presentation</dc:title>
  <dc:creator>kim tae hoon</dc:creator>
  <cp:lastModifiedBy>kim tae hoon</cp:lastModifiedBy>
  <cp:revision>1</cp:revision>
  <dcterms:created xsi:type="dcterms:W3CDTF">2020-12-08T09:13:59Z</dcterms:created>
  <dcterms:modified xsi:type="dcterms:W3CDTF">2020-12-08T09:14:14Z</dcterms:modified>
</cp:coreProperties>
</file>