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7" r:id="rId3"/>
  </p:sldIdLst>
  <p:sldSz cx="21488400" cy="1737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640"/>
  </p:normalViewPr>
  <p:slideViewPr>
    <p:cSldViewPr snapToGrid="0">
      <p:cViewPr varScale="1">
        <p:scale>
          <a:sx n="83" d="100"/>
          <a:sy n="83" d="100"/>
        </p:scale>
        <p:origin x="372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1630" y="2843319"/>
            <a:ext cx="18265140" cy="6048587"/>
          </a:xfrm>
        </p:spPr>
        <p:txBody>
          <a:bodyPr anchor="b"/>
          <a:lstStyle>
            <a:lvl1pPr algn="ctr">
              <a:defRPr sz="14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6050" y="9125163"/>
            <a:ext cx="16116300" cy="4194597"/>
          </a:xfrm>
        </p:spPr>
        <p:txBody>
          <a:bodyPr/>
          <a:lstStyle>
            <a:lvl1pPr marL="0" indent="0" algn="ctr">
              <a:buNone/>
              <a:defRPr sz="5640"/>
            </a:lvl1pPr>
            <a:lvl2pPr marL="1074420" indent="0" algn="ctr">
              <a:buNone/>
              <a:defRPr sz="4700"/>
            </a:lvl2pPr>
            <a:lvl3pPr marL="2148840" indent="0" algn="ctr">
              <a:buNone/>
              <a:defRPr sz="4230"/>
            </a:lvl3pPr>
            <a:lvl4pPr marL="3223260" indent="0" algn="ctr">
              <a:buNone/>
              <a:defRPr sz="3760"/>
            </a:lvl4pPr>
            <a:lvl5pPr marL="4297680" indent="0" algn="ctr">
              <a:buNone/>
              <a:defRPr sz="3760"/>
            </a:lvl5pPr>
            <a:lvl6pPr marL="5372100" indent="0" algn="ctr">
              <a:buNone/>
              <a:defRPr sz="3760"/>
            </a:lvl6pPr>
            <a:lvl7pPr marL="6446520" indent="0" algn="ctr">
              <a:buNone/>
              <a:defRPr sz="3760"/>
            </a:lvl7pPr>
            <a:lvl8pPr marL="7520940" indent="0" algn="ctr">
              <a:buNone/>
              <a:defRPr sz="3760"/>
            </a:lvl8pPr>
            <a:lvl9pPr marL="8595360" indent="0" algn="ctr">
              <a:buNone/>
              <a:defRPr sz="3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618A-3BCF-274C-B581-2A26067E9EF6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2786-01E8-334D-9096-3E7EC7843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1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618A-3BCF-274C-B581-2A26067E9EF6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2786-01E8-334D-9096-3E7EC7843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1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77638" y="924983"/>
            <a:ext cx="4633436" cy="147233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7329" y="924983"/>
            <a:ext cx="13631704" cy="147233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618A-3BCF-274C-B581-2A26067E9EF6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2786-01E8-334D-9096-3E7EC7843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4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618A-3BCF-274C-B581-2A26067E9EF6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2786-01E8-334D-9096-3E7EC7843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4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137" y="4331340"/>
            <a:ext cx="18533745" cy="7226934"/>
          </a:xfrm>
        </p:spPr>
        <p:txBody>
          <a:bodyPr anchor="b"/>
          <a:lstStyle>
            <a:lvl1pPr>
              <a:defRPr sz="14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6137" y="11626643"/>
            <a:ext cx="18533745" cy="3800474"/>
          </a:xfrm>
        </p:spPr>
        <p:txBody>
          <a:bodyPr/>
          <a:lstStyle>
            <a:lvl1pPr marL="0" indent="0">
              <a:buNone/>
              <a:defRPr sz="5640">
                <a:solidFill>
                  <a:schemeClr val="tx1">
                    <a:tint val="82000"/>
                  </a:schemeClr>
                </a:solidFill>
              </a:defRPr>
            </a:lvl1pPr>
            <a:lvl2pPr marL="1074420" indent="0">
              <a:buNone/>
              <a:defRPr sz="4700">
                <a:solidFill>
                  <a:schemeClr val="tx1">
                    <a:tint val="82000"/>
                  </a:schemeClr>
                </a:solidFill>
              </a:defRPr>
            </a:lvl2pPr>
            <a:lvl3pPr marL="2148840" indent="0">
              <a:buNone/>
              <a:defRPr sz="4230">
                <a:solidFill>
                  <a:schemeClr val="tx1">
                    <a:tint val="82000"/>
                  </a:schemeClr>
                </a:solidFill>
              </a:defRPr>
            </a:lvl3pPr>
            <a:lvl4pPr marL="3223260" indent="0">
              <a:buNone/>
              <a:defRPr sz="3760">
                <a:solidFill>
                  <a:schemeClr val="tx1">
                    <a:tint val="82000"/>
                  </a:schemeClr>
                </a:solidFill>
              </a:defRPr>
            </a:lvl4pPr>
            <a:lvl5pPr marL="4297680" indent="0">
              <a:buNone/>
              <a:defRPr sz="3760">
                <a:solidFill>
                  <a:schemeClr val="tx1">
                    <a:tint val="82000"/>
                  </a:schemeClr>
                </a:solidFill>
              </a:defRPr>
            </a:lvl5pPr>
            <a:lvl6pPr marL="5372100" indent="0">
              <a:buNone/>
              <a:defRPr sz="3760">
                <a:solidFill>
                  <a:schemeClr val="tx1">
                    <a:tint val="82000"/>
                  </a:schemeClr>
                </a:solidFill>
              </a:defRPr>
            </a:lvl6pPr>
            <a:lvl7pPr marL="6446520" indent="0">
              <a:buNone/>
              <a:defRPr sz="3760">
                <a:solidFill>
                  <a:schemeClr val="tx1">
                    <a:tint val="82000"/>
                  </a:schemeClr>
                </a:solidFill>
              </a:defRPr>
            </a:lvl7pPr>
            <a:lvl8pPr marL="7520940" indent="0">
              <a:buNone/>
              <a:defRPr sz="3760">
                <a:solidFill>
                  <a:schemeClr val="tx1">
                    <a:tint val="82000"/>
                  </a:schemeClr>
                </a:solidFill>
              </a:defRPr>
            </a:lvl8pPr>
            <a:lvl9pPr marL="8595360" indent="0">
              <a:buNone/>
              <a:defRPr sz="37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618A-3BCF-274C-B581-2A26067E9EF6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2786-01E8-334D-9096-3E7EC7843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3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7328" y="4624916"/>
            <a:ext cx="9132570" cy="11023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8503" y="4624916"/>
            <a:ext cx="9132570" cy="11023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618A-3BCF-274C-B581-2A26067E9EF6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2786-01E8-334D-9096-3E7EC7843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2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126" y="924987"/>
            <a:ext cx="18533745" cy="33580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0129" y="4258946"/>
            <a:ext cx="9090599" cy="2087244"/>
          </a:xfrm>
        </p:spPr>
        <p:txBody>
          <a:bodyPr anchor="b"/>
          <a:lstStyle>
            <a:lvl1pPr marL="0" indent="0">
              <a:buNone/>
              <a:defRPr sz="5640" b="1"/>
            </a:lvl1pPr>
            <a:lvl2pPr marL="1074420" indent="0">
              <a:buNone/>
              <a:defRPr sz="4700" b="1"/>
            </a:lvl2pPr>
            <a:lvl3pPr marL="2148840" indent="0">
              <a:buNone/>
              <a:defRPr sz="4230" b="1"/>
            </a:lvl3pPr>
            <a:lvl4pPr marL="3223260" indent="0">
              <a:buNone/>
              <a:defRPr sz="3760" b="1"/>
            </a:lvl4pPr>
            <a:lvl5pPr marL="4297680" indent="0">
              <a:buNone/>
              <a:defRPr sz="3760" b="1"/>
            </a:lvl5pPr>
            <a:lvl6pPr marL="5372100" indent="0">
              <a:buNone/>
              <a:defRPr sz="3760" b="1"/>
            </a:lvl6pPr>
            <a:lvl7pPr marL="6446520" indent="0">
              <a:buNone/>
              <a:defRPr sz="3760" b="1"/>
            </a:lvl7pPr>
            <a:lvl8pPr marL="7520940" indent="0">
              <a:buNone/>
              <a:defRPr sz="3760" b="1"/>
            </a:lvl8pPr>
            <a:lvl9pPr marL="8595360" indent="0">
              <a:buNone/>
              <a:defRPr sz="3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0129" y="6346190"/>
            <a:ext cx="9090599" cy="9334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78504" y="4258946"/>
            <a:ext cx="9135369" cy="2087244"/>
          </a:xfrm>
        </p:spPr>
        <p:txBody>
          <a:bodyPr anchor="b"/>
          <a:lstStyle>
            <a:lvl1pPr marL="0" indent="0">
              <a:buNone/>
              <a:defRPr sz="5640" b="1"/>
            </a:lvl1pPr>
            <a:lvl2pPr marL="1074420" indent="0">
              <a:buNone/>
              <a:defRPr sz="4700" b="1"/>
            </a:lvl2pPr>
            <a:lvl3pPr marL="2148840" indent="0">
              <a:buNone/>
              <a:defRPr sz="4230" b="1"/>
            </a:lvl3pPr>
            <a:lvl4pPr marL="3223260" indent="0">
              <a:buNone/>
              <a:defRPr sz="3760" b="1"/>
            </a:lvl4pPr>
            <a:lvl5pPr marL="4297680" indent="0">
              <a:buNone/>
              <a:defRPr sz="3760" b="1"/>
            </a:lvl5pPr>
            <a:lvl6pPr marL="5372100" indent="0">
              <a:buNone/>
              <a:defRPr sz="3760" b="1"/>
            </a:lvl6pPr>
            <a:lvl7pPr marL="6446520" indent="0">
              <a:buNone/>
              <a:defRPr sz="3760" b="1"/>
            </a:lvl7pPr>
            <a:lvl8pPr marL="7520940" indent="0">
              <a:buNone/>
              <a:defRPr sz="3760" b="1"/>
            </a:lvl8pPr>
            <a:lvl9pPr marL="8595360" indent="0">
              <a:buNone/>
              <a:defRPr sz="3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78504" y="6346190"/>
            <a:ext cx="9135369" cy="93342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618A-3BCF-274C-B581-2A26067E9EF6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2786-01E8-334D-9096-3E7EC7843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5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618A-3BCF-274C-B581-2A26067E9EF6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2786-01E8-334D-9096-3E7EC7843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1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618A-3BCF-274C-B581-2A26067E9EF6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2786-01E8-334D-9096-3E7EC7843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5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127" y="1158240"/>
            <a:ext cx="6930568" cy="4053840"/>
          </a:xfrm>
        </p:spPr>
        <p:txBody>
          <a:bodyPr anchor="b"/>
          <a:lstStyle>
            <a:lvl1pPr>
              <a:defRPr sz="7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5369" y="2501480"/>
            <a:ext cx="10878503" cy="12346517"/>
          </a:xfrm>
        </p:spPr>
        <p:txBody>
          <a:bodyPr/>
          <a:lstStyle>
            <a:lvl1pPr>
              <a:defRPr sz="7520"/>
            </a:lvl1pPr>
            <a:lvl2pPr>
              <a:defRPr sz="6580"/>
            </a:lvl2pPr>
            <a:lvl3pPr>
              <a:defRPr sz="564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0127" y="5212080"/>
            <a:ext cx="6930568" cy="9656023"/>
          </a:xfrm>
        </p:spPr>
        <p:txBody>
          <a:bodyPr/>
          <a:lstStyle>
            <a:lvl1pPr marL="0" indent="0">
              <a:buNone/>
              <a:defRPr sz="3760"/>
            </a:lvl1pPr>
            <a:lvl2pPr marL="1074420" indent="0">
              <a:buNone/>
              <a:defRPr sz="3290"/>
            </a:lvl2pPr>
            <a:lvl3pPr marL="2148840" indent="0">
              <a:buNone/>
              <a:defRPr sz="2820"/>
            </a:lvl3pPr>
            <a:lvl4pPr marL="3223260" indent="0">
              <a:buNone/>
              <a:defRPr sz="2350"/>
            </a:lvl4pPr>
            <a:lvl5pPr marL="4297680" indent="0">
              <a:buNone/>
              <a:defRPr sz="2350"/>
            </a:lvl5pPr>
            <a:lvl6pPr marL="5372100" indent="0">
              <a:buNone/>
              <a:defRPr sz="2350"/>
            </a:lvl6pPr>
            <a:lvl7pPr marL="6446520" indent="0">
              <a:buNone/>
              <a:defRPr sz="2350"/>
            </a:lvl7pPr>
            <a:lvl8pPr marL="7520940" indent="0">
              <a:buNone/>
              <a:defRPr sz="2350"/>
            </a:lvl8pPr>
            <a:lvl9pPr marL="8595360" indent="0">
              <a:buNone/>
              <a:defRPr sz="2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618A-3BCF-274C-B581-2A26067E9EF6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2786-01E8-334D-9096-3E7EC7843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4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0127" y="1158240"/>
            <a:ext cx="6930568" cy="4053840"/>
          </a:xfrm>
        </p:spPr>
        <p:txBody>
          <a:bodyPr anchor="b"/>
          <a:lstStyle>
            <a:lvl1pPr>
              <a:defRPr sz="7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5369" y="2501480"/>
            <a:ext cx="10878503" cy="12346517"/>
          </a:xfrm>
        </p:spPr>
        <p:txBody>
          <a:bodyPr anchor="t"/>
          <a:lstStyle>
            <a:lvl1pPr marL="0" indent="0">
              <a:buNone/>
              <a:defRPr sz="7520"/>
            </a:lvl1pPr>
            <a:lvl2pPr marL="1074420" indent="0">
              <a:buNone/>
              <a:defRPr sz="6580"/>
            </a:lvl2pPr>
            <a:lvl3pPr marL="2148840" indent="0">
              <a:buNone/>
              <a:defRPr sz="5640"/>
            </a:lvl3pPr>
            <a:lvl4pPr marL="3223260" indent="0">
              <a:buNone/>
              <a:defRPr sz="4700"/>
            </a:lvl4pPr>
            <a:lvl5pPr marL="4297680" indent="0">
              <a:buNone/>
              <a:defRPr sz="4700"/>
            </a:lvl5pPr>
            <a:lvl6pPr marL="5372100" indent="0">
              <a:buNone/>
              <a:defRPr sz="4700"/>
            </a:lvl6pPr>
            <a:lvl7pPr marL="6446520" indent="0">
              <a:buNone/>
              <a:defRPr sz="4700"/>
            </a:lvl7pPr>
            <a:lvl8pPr marL="7520940" indent="0">
              <a:buNone/>
              <a:defRPr sz="4700"/>
            </a:lvl8pPr>
            <a:lvl9pPr marL="8595360" indent="0">
              <a:buNone/>
              <a:defRPr sz="4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0127" y="5212080"/>
            <a:ext cx="6930568" cy="9656023"/>
          </a:xfrm>
        </p:spPr>
        <p:txBody>
          <a:bodyPr/>
          <a:lstStyle>
            <a:lvl1pPr marL="0" indent="0">
              <a:buNone/>
              <a:defRPr sz="3760"/>
            </a:lvl1pPr>
            <a:lvl2pPr marL="1074420" indent="0">
              <a:buNone/>
              <a:defRPr sz="3290"/>
            </a:lvl2pPr>
            <a:lvl3pPr marL="2148840" indent="0">
              <a:buNone/>
              <a:defRPr sz="2820"/>
            </a:lvl3pPr>
            <a:lvl4pPr marL="3223260" indent="0">
              <a:buNone/>
              <a:defRPr sz="2350"/>
            </a:lvl4pPr>
            <a:lvl5pPr marL="4297680" indent="0">
              <a:buNone/>
              <a:defRPr sz="2350"/>
            </a:lvl5pPr>
            <a:lvl6pPr marL="5372100" indent="0">
              <a:buNone/>
              <a:defRPr sz="2350"/>
            </a:lvl6pPr>
            <a:lvl7pPr marL="6446520" indent="0">
              <a:buNone/>
              <a:defRPr sz="2350"/>
            </a:lvl7pPr>
            <a:lvl8pPr marL="7520940" indent="0">
              <a:buNone/>
              <a:defRPr sz="2350"/>
            </a:lvl8pPr>
            <a:lvl9pPr marL="8595360" indent="0">
              <a:buNone/>
              <a:defRPr sz="2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8618A-3BCF-274C-B581-2A26067E9EF6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2786-01E8-334D-9096-3E7EC7843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2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7328" y="924987"/>
            <a:ext cx="18533745" cy="33580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7328" y="4624916"/>
            <a:ext cx="18533745" cy="11023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7327" y="16102757"/>
            <a:ext cx="4834890" cy="92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68618A-3BCF-274C-B581-2A26067E9EF6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18033" y="16102757"/>
            <a:ext cx="7252335" cy="92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76183" y="16102757"/>
            <a:ext cx="4834890" cy="9249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E2786-01E8-334D-9096-3E7EC7843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148840" rtl="0" eaLnBrk="1" latinLnBrk="0" hangingPunct="1">
        <a:lnSpc>
          <a:spcPct val="90000"/>
        </a:lnSpc>
        <a:spcBef>
          <a:spcPct val="0"/>
        </a:spcBef>
        <a:buNone/>
        <a:defRPr sz="103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7210" indent="-537210" algn="l" defTabSz="2148840" rtl="0" eaLnBrk="1" latinLnBrk="0" hangingPunct="1">
        <a:lnSpc>
          <a:spcPct val="90000"/>
        </a:lnSpc>
        <a:spcBef>
          <a:spcPts val="2350"/>
        </a:spcBef>
        <a:buFont typeface="Arial" panose="020B0604020202020204" pitchFamily="34" charset="0"/>
        <a:buChar char="•"/>
        <a:defRPr sz="6580" kern="1200">
          <a:solidFill>
            <a:schemeClr val="tx1"/>
          </a:solidFill>
          <a:latin typeface="+mn-lt"/>
          <a:ea typeface="+mn-ea"/>
          <a:cs typeface="+mn-cs"/>
        </a:defRPr>
      </a:lvl1pPr>
      <a:lvl2pPr marL="1611630" indent="-537210" algn="l" defTabSz="2148840" rtl="0" eaLnBrk="1" latinLnBrk="0" hangingPunct="1">
        <a:lnSpc>
          <a:spcPct val="90000"/>
        </a:lnSpc>
        <a:spcBef>
          <a:spcPts val="1175"/>
        </a:spcBef>
        <a:buFont typeface="Arial" panose="020B0604020202020204" pitchFamily="34" charset="0"/>
        <a:buChar char="•"/>
        <a:defRPr sz="5640" kern="1200">
          <a:solidFill>
            <a:schemeClr val="tx1"/>
          </a:solidFill>
          <a:latin typeface="+mn-lt"/>
          <a:ea typeface="+mn-ea"/>
          <a:cs typeface="+mn-cs"/>
        </a:defRPr>
      </a:lvl2pPr>
      <a:lvl3pPr marL="2686050" indent="-537210" algn="l" defTabSz="2148840" rtl="0" eaLnBrk="1" latinLnBrk="0" hangingPunct="1">
        <a:lnSpc>
          <a:spcPct val="90000"/>
        </a:lnSpc>
        <a:spcBef>
          <a:spcPts val="1175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3pPr>
      <a:lvl4pPr marL="3760470" indent="-537210" algn="l" defTabSz="2148840" rtl="0" eaLnBrk="1" latinLnBrk="0" hangingPunct="1">
        <a:lnSpc>
          <a:spcPct val="90000"/>
        </a:lnSpc>
        <a:spcBef>
          <a:spcPts val="1175"/>
        </a:spcBef>
        <a:buFont typeface="Arial" panose="020B0604020202020204" pitchFamily="34" charset="0"/>
        <a:buChar char="•"/>
        <a:defRPr sz="4230" kern="1200">
          <a:solidFill>
            <a:schemeClr val="tx1"/>
          </a:solidFill>
          <a:latin typeface="+mn-lt"/>
          <a:ea typeface="+mn-ea"/>
          <a:cs typeface="+mn-cs"/>
        </a:defRPr>
      </a:lvl4pPr>
      <a:lvl5pPr marL="4834890" indent="-537210" algn="l" defTabSz="2148840" rtl="0" eaLnBrk="1" latinLnBrk="0" hangingPunct="1">
        <a:lnSpc>
          <a:spcPct val="90000"/>
        </a:lnSpc>
        <a:spcBef>
          <a:spcPts val="1175"/>
        </a:spcBef>
        <a:buFont typeface="Arial" panose="020B0604020202020204" pitchFamily="34" charset="0"/>
        <a:buChar char="•"/>
        <a:defRPr sz="4230" kern="1200">
          <a:solidFill>
            <a:schemeClr val="tx1"/>
          </a:solidFill>
          <a:latin typeface="+mn-lt"/>
          <a:ea typeface="+mn-ea"/>
          <a:cs typeface="+mn-cs"/>
        </a:defRPr>
      </a:lvl5pPr>
      <a:lvl6pPr marL="5909310" indent="-537210" algn="l" defTabSz="2148840" rtl="0" eaLnBrk="1" latinLnBrk="0" hangingPunct="1">
        <a:lnSpc>
          <a:spcPct val="90000"/>
        </a:lnSpc>
        <a:spcBef>
          <a:spcPts val="1175"/>
        </a:spcBef>
        <a:buFont typeface="Arial" panose="020B0604020202020204" pitchFamily="34" charset="0"/>
        <a:buChar char="•"/>
        <a:defRPr sz="4230" kern="1200">
          <a:solidFill>
            <a:schemeClr val="tx1"/>
          </a:solidFill>
          <a:latin typeface="+mn-lt"/>
          <a:ea typeface="+mn-ea"/>
          <a:cs typeface="+mn-cs"/>
        </a:defRPr>
      </a:lvl6pPr>
      <a:lvl7pPr marL="6983730" indent="-537210" algn="l" defTabSz="2148840" rtl="0" eaLnBrk="1" latinLnBrk="0" hangingPunct="1">
        <a:lnSpc>
          <a:spcPct val="90000"/>
        </a:lnSpc>
        <a:spcBef>
          <a:spcPts val="1175"/>
        </a:spcBef>
        <a:buFont typeface="Arial" panose="020B0604020202020204" pitchFamily="34" charset="0"/>
        <a:buChar char="•"/>
        <a:defRPr sz="4230" kern="1200">
          <a:solidFill>
            <a:schemeClr val="tx1"/>
          </a:solidFill>
          <a:latin typeface="+mn-lt"/>
          <a:ea typeface="+mn-ea"/>
          <a:cs typeface="+mn-cs"/>
        </a:defRPr>
      </a:lvl7pPr>
      <a:lvl8pPr marL="8058150" indent="-537210" algn="l" defTabSz="2148840" rtl="0" eaLnBrk="1" latinLnBrk="0" hangingPunct="1">
        <a:lnSpc>
          <a:spcPct val="90000"/>
        </a:lnSpc>
        <a:spcBef>
          <a:spcPts val="1175"/>
        </a:spcBef>
        <a:buFont typeface="Arial" panose="020B0604020202020204" pitchFamily="34" charset="0"/>
        <a:buChar char="•"/>
        <a:defRPr sz="4230" kern="1200">
          <a:solidFill>
            <a:schemeClr val="tx1"/>
          </a:solidFill>
          <a:latin typeface="+mn-lt"/>
          <a:ea typeface="+mn-ea"/>
          <a:cs typeface="+mn-cs"/>
        </a:defRPr>
      </a:lvl8pPr>
      <a:lvl9pPr marL="9132570" indent="-537210" algn="l" defTabSz="2148840" rtl="0" eaLnBrk="1" latinLnBrk="0" hangingPunct="1">
        <a:lnSpc>
          <a:spcPct val="90000"/>
        </a:lnSpc>
        <a:spcBef>
          <a:spcPts val="1175"/>
        </a:spcBef>
        <a:buFont typeface="Arial" panose="020B0604020202020204" pitchFamily="34" charset="0"/>
        <a:buChar char="•"/>
        <a:defRPr sz="42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48840" rtl="0" eaLnBrk="1" latinLnBrk="0" hangingPunct="1">
        <a:defRPr sz="4230" kern="1200">
          <a:solidFill>
            <a:schemeClr val="tx1"/>
          </a:solidFill>
          <a:latin typeface="+mn-lt"/>
          <a:ea typeface="+mn-ea"/>
          <a:cs typeface="+mn-cs"/>
        </a:defRPr>
      </a:lvl1pPr>
      <a:lvl2pPr marL="1074420" algn="l" defTabSz="2148840" rtl="0" eaLnBrk="1" latinLnBrk="0" hangingPunct="1">
        <a:defRPr sz="4230" kern="1200">
          <a:solidFill>
            <a:schemeClr val="tx1"/>
          </a:solidFill>
          <a:latin typeface="+mn-lt"/>
          <a:ea typeface="+mn-ea"/>
          <a:cs typeface="+mn-cs"/>
        </a:defRPr>
      </a:lvl2pPr>
      <a:lvl3pPr marL="2148840" algn="l" defTabSz="2148840" rtl="0" eaLnBrk="1" latinLnBrk="0" hangingPunct="1">
        <a:defRPr sz="4230" kern="1200">
          <a:solidFill>
            <a:schemeClr val="tx1"/>
          </a:solidFill>
          <a:latin typeface="+mn-lt"/>
          <a:ea typeface="+mn-ea"/>
          <a:cs typeface="+mn-cs"/>
        </a:defRPr>
      </a:lvl3pPr>
      <a:lvl4pPr marL="3223260" algn="l" defTabSz="2148840" rtl="0" eaLnBrk="1" latinLnBrk="0" hangingPunct="1">
        <a:defRPr sz="4230" kern="1200">
          <a:solidFill>
            <a:schemeClr val="tx1"/>
          </a:solidFill>
          <a:latin typeface="+mn-lt"/>
          <a:ea typeface="+mn-ea"/>
          <a:cs typeface="+mn-cs"/>
        </a:defRPr>
      </a:lvl4pPr>
      <a:lvl5pPr marL="4297680" algn="l" defTabSz="2148840" rtl="0" eaLnBrk="1" latinLnBrk="0" hangingPunct="1">
        <a:defRPr sz="4230" kern="1200">
          <a:solidFill>
            <a:schemeClr val="tx1"/>
          </a:solidFill>
          <a:latin typeface="+mn-lt"/>
          <a:ea typeface="+mn-ea"/>
          <a:cs typeface="+mn-cs"/>
        </a:defRPr>
      </a:lvl5pPr>
      <a:lvl6pPr marL="5372100" algn="l" defTabSz="2148840" rtl="0" eaLnBrk="1" latinLnBrk="0" hangingPunct="1">
        <a:defRPr sz="4230" kern="1200">
          <a:solidFill>
            <a:schemeClr val="tx1"/>
          </a:solidFill>
          <a:latin typeface="+mn-lt"/>
          <a:ea typeface="+mn-ea"/>
          <a:cs typeface="+mn-cs"/>
        </a:defRPr>
      </a:lvl6pPr>
      <a:lvl7pPr marL="6446520" algn="l" defTabSz="2148840" rtl="0" eaLnBrk="1" latinLnBrk="0" hangingPunct="1">
        <a:defRPr sz="4230" kern="1200">
          <a:solidFill>
            <a:schemeClr val="tx1"/>
          </a:solidFill>
          <a:latin typeface="+mn-lt"/>
          <a:ea typeface="+mn-ea"/>
          <a:cs typeface="+mn-cs"/>
        </a:defRPr>
      </a:lvl7pPr>
      <a:lvl8pPr marL="7520940" algn="l" defTabSz="2148840" rtl="0" eaLnBrk="1" latinLnBrk="0" hangingPunct="1">
        <a:defRPr sz="4230" kern="1200">
          <a:solidFill>
            <a:schemeClr val="tx1"/>
          </a:solidFill>
          <a:latin typeface="+mn-lt"/>
          <a:ea typeface="+mn-ea"/>
          <a:cs typeface="+mn-cs"/>
        </a:defRPr>
      </a:lvl8pPr>
      <a:lvl9pPr marL="8595360" algn="l" defTabSz="2148840" rtl="0" eaLnBrk="1" latinLnBrk="0" hangingPunct="1">
        <a:defRPr sz="42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emf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9" Type="http://schemas.openxmlformats.org/officeDocument/2006/relationships/image" Target="../media/image28.png"/><Relationship Id="rId11" Type="http://schemas.openxmlformats.org/officeDocument/2006/relationships/image" Target="../media/image10.emf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emf"/><Relationship Id="rId51" Type="http://schemas.openxmlformats.org/officeDocument/2006/relationships/image" Target="../media/image50.png"/><Relationship Id="rId3" Type="http://schemas.openxmlformats.org/officeDocument/2006/relationships/image" Target="../media/image2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emf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5" Type="http://schemas.openxmlformats.org/officeDocument/2006/relationships/image" Target="../media/image14.emf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emf"/><Relationship Id="rId18" Type="http://schemas.openxmlformats.org/officeDocument/2006/relationships/image" Target="../media/image17.emf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emf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6" Type="http://schemas.openxmlformats.org/officeDocument/2006/relationships/image" Target="../media/image15.emf"/><Relationship Id="rId29" Type="http://schemas.openxmlformats.org/officeDocument/2006/relationships/image" Target="../media/image28.png"/><Relationship Id="rId11" Type="http://schemas.openxmlformats.org/officeDocument/2006/relationships/image" Target="../media/image10.emf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3" Type="http://schemas.openxmlformats.org/officeDocument/2006/relationships/image" Target="../media/image52.png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19" Type="http://schemas.openxmlformats.org/officeDocument/2006/relationships/image" Target="../media/image18.emf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.emf"/><Relationship Id="rId9" Type="http://schemas.openxmlformats.org/officeDocument/2006/relationships/image" Target="../media/image8.emf"/><Relationship Id="rId14" Type="http://schemas.openxmlformats.org/officeDocument/2006/relationships/image" Target="../media/image13.emf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emf"/><Relationship Id="rId51" Type="http://schemas.openxmlformats.org/officeDocument/2006/relationships/image" Target="../media/image50.png"/><Relationship Id="rId3" Type="http://schemas.openxmlformats.org/officeDocument/2006/relationships/image" Target="../media/image2.emf"/><Relationship Id="rId12" Type="http://schemas.openxmlformats.org/officeDocument/2006/relationships/image" Target="../media/image11.emf"/><Relationship Id="rId17" Type="http://schemas.openxmlformats.org/officeDocument/2006/relationships/image" Target="../media/image16.emf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emf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5" Type="http://schemas.openxmlformats.org/officeDocument/2006/relationships/image" Target="../media/image14.emf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74CDCFAC-A048-69B7-5E73-B5936B3C0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722" y="1418194"/>
            <a:ext cx="4572000" cy="27432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A88B1DF-5CAE-B8DF-F1A9-0FD568330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722" y="4362780"/>
            <a:ext cx="4572000" cy="27432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11A59378-9E6A-017A-B8A1-62A1DCB83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722" y="7261102"/>
            <a:ext cx="4572000" cy="27432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87660180-0735-D8CB-36CA-FE6E6A8184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9722" y="10205688"/>
            <a:ext cx="4572000" cy="27432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3E0F2173-AE7C-65B9-6C1B-EE0AD593CF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9722" y="13150274"/>
            <a:ext cx="4572000" cy="27432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3A7B4A1-9046-B892-C3ED-62E5122C64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1722" y="1418194"/>
            <a:ext cx="4572000" cy="27432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4D87C1FD-F25F-BF48-1A34-072FAA765F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1722" y="4316516"/>
            <a:ext cx="4572000" cy="27432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FD2C603-0ED6-61CE-D1AF-C93254F5AF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01722" y="7261102"/>
            <a:ext cx="4572000" cy="27432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4ECCBCC0-6D61-7C2E-B0F9-804F896C30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01722" y="10205688"/>
            <a:ext cx="4572000" cy="27432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12564A87-CEDC-C8BE-98DC-1DC64C5130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01722" y="13150274"/>
            <a:ext cx="4572000" cy="274320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9999D4EE-EDB4-AF68-31D5-37839E3FB20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73722" y="1418194"/>
            <a:ext cx="4572000" cy="274320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29BEE50C-7B48-6C07-3A63-0842674E2A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73722" y="4316516"/>
            <a:ext cx="4572000" cy="274320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358DB723-C05F-B236-F95E-0800A06ABE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73722" y="7252936"/>
            <a:ext cx="4572000" cy="274320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826C5037-4652-E1C0-C81E-FBAADDC42C2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573722" y="10208413"/>
            <a:ext cx="4572000" cy="2743200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653A863-43C3-4622-114F-EA68C923F42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573722" y="13148461"/>
            <a:ext cx="4572000" cy="274320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80D4372D-21F7-9C7A-F151-7C4D3C8D89C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145722" y="1418194"/>
            <a:ext cx="4572000" cy="274320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97AEA713-66A0-5157-7D90-AFD40895FA4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145722" y="4319241"/>
            <a:ext cx="4572000" cy="274320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269B571F-B2E5-AB6E-828C-3BD052A3E27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145722" y="7252936"/>
            <a:ext cx="4572000" cy="274320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4E6F333B-9548-BBCD-55A5-C2BC5D669CE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5145722" y="10186631"/>
            <a:ext cx="4572000" cy="27432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39C97683-814A-676A-2313-707095EE42E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5145722" y="13120326"/>
            <a:ext cx="4572000" cy="27432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23A28311-A100-66EC-BE58-50102DB607BC}"/>
              </a:ext>
            </a:extLst>
          </p:cNvPr>
          <p:cNvSpPr txBox="1"/>
          <p:nvPr/>
        </p:nvSpPr>
        <p:spPr>
          <a:xfrm>
            <a:off x="3098871" y="694308"/>
            <a:ext cx="1233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 = 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DB51122-57A3-F344-2B2B-70D221E3A122}"/>
              </a:ext>
            </a:extLst>
          </p:cNvPr>
          <p:cNvSpPr txBox="1"/>
          <p:nvPr/>
        </p:nvSpPr>
        <p:spPr>
          <a:xfrm>
            <a:off x="7540236" y="694308"/>
            <a:ext cx="149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 =10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961A0A6-C283-F8EF-2B4F-452E11F6DF2A}"/>
              </a:ext>
            </a:extLst>
          </p:cNvPr>
          <p:cNvSpPr txBox="1"/>
          <p:nvPr/>
        </p:nvSpPr>
        <p:spPr>
          <a:xfrm>
            <a:off x="12112236" y="694307"/>
            <a:ext cx="149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 =25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E16EE1D-FAFB-E88C-3576-2D305CEC8429}"/>
              </a:ext>
            </a:extLst>
          </p:cNvPr>
          <p:cNvSpPr txBox="1"/>
          <p:nvPr/>
        </p:nvSpPr>
        <p:spPr>
          <a:xfrm>
            <a:off x="16684236" y="715633"/>
            <a:ext cx="149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 =50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F4D6B0B-8724-E11A-FA18-632BD1D95382}"/>
                  </a:ext>
                </a:extLst>
              </p:cNvPr>
              <p:cNvSpPr txBox="1"/>
              <p:nvPr/>
            </p:nvSpPr>
            <p:spPr>
              <a:xfrm rot="2695652">
                <a:off x="1145737" y="16091674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F4D6B0B-8724-E11A-FA18-632BD1D9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145737" y="16091674"/>
                <a:ext cx="2365829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A18204E-78DA-1125-8EEC-713B131F370C}"/>
                  </a:ext>
                </a:extLst>
              </p:cNvPr>
              <p:cNvSpPr txBox="1"/>
              <p:nvPr/>
            </p:nvSpPr>
            <p:spPr>
              <a:xfrm rot="2695652">
                <a:off x="1704538" y="16055390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A18204E-78DA-1125-8EEC-713B131F3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704538" y="16055390"/>
                <a:ext cx="2365829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0A8EAEE-6139-0DE3-34DA-745A5647ABD8}"/>
                  </a:ext>
                </a:extLst>
              </p:cNvPr>
              <p:cNvSpPr txBox="1"/>
              <p:nvPr/>
            </p:nvSpPr>
            <p:spPr>
              <a:xfrm rot="2695652">
                <a:off x="2343166" y="16069903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0A8EAEE-6139-0DE3-34DA-745A5647A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2343166" y="16069903"/>
                <a:ext cx="2365829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A231282-D878-C567-6E35-F260894FC372}"/>
                  </a:ext>
                </a:extLst>
              </p:cNvPr>
              <p:cNvSpPr txBox="1"/>
              <p:nvPr/>
            </p:nvSpPr>
            <p:spPr>
              <a:xfrm rot="2695652">
                <a:off x="2901967" y="16033619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FA231282-D878-C567-6E35-F260894FC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2901967" y="16033619"/>
                <a:ext cx="2365829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C291422-834C-1CD1-85D7-8E863B401F24}"/>
                  </a:ext>
                </a:extLst>
              </p:cNvPr>
              <p:cNvSpPr txBox="1"/>
              <p:nvPr/>
            </p:nvSpPr>
            <p:spPr>
              <a:xfrm rot="2695652">
                <a:off x="3555108" y="16091677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BC291422-834C-1CD1-85D7-8E863B401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3555108" y="16091677"/>
                <a:ext cx="2365829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4F7B0EB-006D-F8CE-8383-572693285F9F}"/>
                  </a:ext>
                </a:extLst>
              </p:cNvPr>
              <p:cNvSpPr txBox="1"/>
              <p:nvPr/>
            </p:nvSpPr>
            <p:spPr>
              <a:xfrm rot="2695652">
                <a:off x="4113909" y="16055393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B4F7B0EB-006D-F8CE-8383-572693285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4113909" y="16055393"/>
                <a:ext cx="2365829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A23B2FF-4A68-15F2-54D3-2E991D6B896D}"/>
                  </a:ext>
                </a:extLst>
              </p:cNvPr>
              <p:cNvSpPr txBox="1"/>
              <p:nvPr/>
            </p:nvSpPr>
            <p:spPr>
              <a:xfrm rot="2695652">
                <a:off x="4716251" y="16077167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A23B2FF-4A68-15F2-54D3-2E991D6B8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4716251" y="16077167"/>
                <a:ext cx="2365829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0BA157F-1D86-B348-4269-8DD7CC358BB2}"/>
                  </a:ext>
                </a:extLst>
              </p:cNvPr>
              <p:cNvSpPr txBox="1"/>
              <p:nvPr/>
            </p:nvSpPr>
            <p:spPr>
              <a:xfrm rot="2695652">
                <a:off x="5768535" y="16113447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0BA157F-1D86-B348-4269-8DD7CC358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5768535" y="16113447"/>
                <a:ext cx="2365829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2B0BBAB-AEBB-8FF3-1C7A-4539CABCD15B}"/>
                  </a:ext>
                </a:extLst>
              </p:cNvPr>
              <p:cNvSpPr txBox="1"/>
              <p:nvPr/>
            </p:nvSpPr>
            <p:spPr>
              <a:xfrm rot="2695652">
                <a:off x="6327336" y="16077163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2B0BBAB-AEBB-8FF3-1C7A-4539CABCD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6327336" y="16077163"/>
                <a:ext cx="2365829" cy="46166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7BE81DB-D35B-09AC-06FD-CA853A7EECE7}"/>
                  </a:ext>
                </a:extLst>
              </p:cNvPr>
              <p:cNvSpPr txBox="1"/>
              <p:nvPr/>
            </p:nvSpPr>
            <p:spPr>
              <a:xfrm rot="2695652">
                <a:off x="6965964" y="16091676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7BE81DB-D35B-09AC-06FD-CA853A7EE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6965964" y="16091676"/>
                <a:ext cx="2365829" cy="46166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C03EC80-B79A-D8B3-4223-577544259749}"/>
                  </a:ext>
                </a:extLst>
              </p:cNvPr>
              <p:cNvSpPr txBox="1"/>
              <p:nvPr/>
            </p:nvSpPr>
            <p:spPr>
              <a:xfrm rot="2695652">
                <a:off x="7524765" y="16055392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C03EC80-B79A-D8B3-4223-577544259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7524765" y="16055392"/>
                <a:ext cx="2365829" cy="46166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1DD8469-FEFE-6301-ABE7-D96A02573319}"/>
                  </a:ext>
                </a:extLst>
              </p:cNvPr>
              <p:cNvSpPr txBox="1"/>
              <p:nvPr/>
            </p:nvSpPr>
            <p:spPr>
              <a:xfrm rot="2695652">
                <a:off x="8177906" y="16113450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31DD8469-FEFE-6301-ABE7-D96A02573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8177906" y="16113450"/>
                <a:ext cx="2365829" cy="46166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A17F1DFB-6FFD-21DD-5C37-2188349BB26E}"/>
                  </a:ext>
                </a:extLst>
              </p:cNvPr>
              <p:cNvSpPr txBox="1"/>
              <p:nvPr/>
            </p:nvSpPr>
            <p:spPr>
              <a:xfrm rot="2695652">
                <a:off x="8736707" y="16077166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A17F1DFB-6FFD-21DD-5C37-2188349BB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8736707" y="16077166"/>
                <a:ext cx="2365829" cy="46166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BD1EB3C-756C-EE05-8B22-61AE6E27C9EE}"/>
                  </a:ext>
                </a:extLst>
              </p:cNvPr>
              <p:cNvSpPr txBox="1"/>
              <p:nvPr/>
            </p:nvSpPr>
            <p:spPr>
              <a:xfrm rot="2695652">
                <a:off x="9339049" y="16098940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BD1EB3C-756C-EE05-8B22-61AE6E27C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9339049" y="16098940"/>
                <a:ext cx="2365829" cy="461665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52FCC34-DC55-967E-17AA-87B124781892}"/>
                  </a:ext>
                </a:extLst>
              </p:cNvPr>
              <p:cNvSpPr txBox="1"/>
              <p:nvPr/>
            </p:nvSpPr>
            <p:spPr>
              <a:xfrm rot="2695652">
                <a:off x="10318767" y="16120707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52FCC34-DC55-967E-17AA-87B124781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0318767" y="16120707"/>
                <a:ext cx="2365829" cy="461665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2DC516C-F4A9-5C85-5C55-7A15F8085E85}"/>
                  </a:ext>
                </a:extLst>
              </p:cNvPr>
              <p:cNvSpPr txBox="1"/>
              <p:nvPr/>
            </p:nvSpPr>
            <p:spPr>
              <a:xfrm rot="2695652">
                <a:off x="10877568" y="16084423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62DC516C-F4A9-5C85-5C55-7A15F8085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0877568" y="16084423"/>
                <a:ext cx="2365829" cy="46166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487BA7F-CCAE-ED21-52FF-79AB1E038858}"/>
                  </a:ext>
                </a:extLst>
              </p:cNvPr>
              <p:cNvSpPr txBox="1"/>
              <p:nvPr/>
            </p:nvSpPr>
            <p:spPr>
              <a:xfrm rot="2695652">
                <a:off x="11516196" y="16098936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8487BA7F-CCAE-ED21-52FF-79AB1E038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1516196" y="16098936"/>
                <a:ext cx="2365829" cy="46166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2D36F05-DC19-E275-C744-8F44EF4782D3}"/>
                  </a:ext>
                </a:extLst>
              </p:cNvPr>
              <p:cNvSpPr txBox="1"/>
              <p:nvPr/>
            </p:nvSpPr>
            <p:spPr>
              <a:xfrm rot="2695652">
                <a:off x="12074997" y="16062652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72D36F05-DC19-E275-C744-8F44EF478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2074997" y="16062652"/>
                <a:ext cx="2365829" cy="46166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EFC2B09-5ADF-2057-1FC3-3D1471939FAC}"/>
                  </a:ext>
                </a:extLst>
              </p:cNvPr>
              <p:cNvSpPr txBox="1"/>
              <p:nvPr/>
            </p:nvSpPr>
            <p:spPr>
              <a:xfrm rot="2695652">
                <a:off x="12728138" y="16120710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EFC2B09-5ADF-2057-1FC3-3D1471939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2728138" y="16120710"/>
                <a:ext cx="2365829" cy="461665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14BF3B51-0023-8F5E-B07D-F7806ABFE55F}"/>
                  </a:ext>
                </a:extLst>
              </p:cNvPr>
              <p:cNvSpPr txBox="1"/>
              <p:nvPr/>
            </p:nvSpPr>
            <p:spPr>
              <a:xfrm rot="2695652">
                <a:off x="13286939" y="16084426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14BF3B51-0023-8F5E-B07D-F7806ABFE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3286939" y="16084426"/>
                <a:ext cx="2365829" cy="461665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EFDAE4E-3979-4DAF-01CE-AD9C58F3C345}"/>
                  </a:ext>
                </a:extLst>
              </p:cNvPr>
              <p:cNvSpPr txBox="1"/>
              <p:nvPr/>
            </p:nvSpPr>
            <p:spPr>
              <a:xfrm rot="2695652">
                <a:off x="13889281" y="16106200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EFDAE4E-3979-4DAF-01CE-AD9C58F3C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3889281" y="16106200"/>
                <a:ext cx="2365829" cy="461665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2C336EF-CB9B-8999-9299-845F33C152B5}"/>
                  </a:ext>
                </a:extLst>
              </p:cNvPr>
              <p:cNvSpPr txBox="1"/>
              <p:nvPr/>
            </p:nvSpPr>
            <p:spPr>
              <a:xfrm rot="2695652">
                <a:off x="14883513" y="16098936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2C336EF-CB9B-8999-9299-845F33C15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4883513" y="16098936"/>
                <a:ext cx="2365829" cy="461665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52F3CF5-A10E-7250-23BC-4A4F41C3D865}"/>
                  </a:ext>
                </a:extLst>
              </p:cNvPr>
              <p:cNvSpPr txBox="1"/>
              <p:nvPr/>
            </p:nvSpPr>
            <p:spPr>
              <a:xfrm rot="2695652">
                <a:off x="15442314" y="16062652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52F3CF5-A10E-7250-23BC-4A4F41C3D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5442314" y="16062652"/>
                <a:ext cx="2365829" cy="461665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325706F-8BDF-E169-4F8D-6A1DF3419E34}"/>
                  </a:ext>
                </a:extLst>
              </p:cNvPr>
              <p:cNvSpPr txBox="1"/>
              <p:nvPr/>
            </p:nvSpPr>
            <p:spPr>
              <a:xfrm rot="2695652">
                <a:off x="16080942" y="16077165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325706F-8BDF-E169-4F8D-6A1DF3419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6080942" y="16077165"/>
                <a:ext cx="2365829" cy="461665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C044D1C-CC75-E445-1ACE-3371EA4B557B}"/>
                  </a:ext>
                </a:extLst>
              </p:cNvPr>
              <p:cNvSpPr txBox="1"/>
              <p:nvPr/>
            </p:nvSpPr>
            <p:spPr>
              <a:xfrm rot="2695652">
                <a:off x="16639743" y="16040881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C044D1C-CC75-E445-1ACE-3371EA4B5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6639743" y="16040881"/>
                <a:ext cx="2365829" cy="461665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AC5C528-48CD-AD4B-B94F-3DB2BFFACC44}"/>
                  </a:ext>
                </a:extLst>
              </p:cNvPr>
              <p:cNvSpPr txBox="1"/>
              <p:nvPr/>
            </p:nvSpPr>
            <p:spPr>
              <a:xfrm rot="2695652">
                <a:off x="17292884" y="16098939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3AC5C528-48CD-AD4B-B94F-3DB2BFFAC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7292884" y="16098939"/>
                <a:ext cx="2365829" cy="461665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654E023-DC5F-D9C6-2D8B-8D4D7EFBE6D8}"/>
                  </a:ext>
                </a:extLst>
              </p:cNvPr>
              <p:cNvSpPr txBox="1"/>
              <p:nvPr/>
            </p:nvSpPr>
            <p:spPr>
              <a:xfrm rot="2695652">
                <a:off x="17851685" y="16062655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B654E023-DC5F-D9C6-2D8B-8D4D7EFBE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7851685" y="16062655"/>
                <a:ext cx="2365829" cy="461665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411A742A-DFFB-7CF5-D3FD-6C7AF925A0C1}"/>
                  </a:ext>
                </a:extLst>
              </p:cNvPr>
              <p:cNvSpPr txBox="1"/>
              <p:nvPr/>
            </p:nvSpPr>
            <p:spPr>
              <a:xfrm rot="2695652">
                <a:off x="18454027" y="16084429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411A742A-DFFB-7CF5-D3FD-6C7AF925A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8454027" y="16084429"/>
                <a:ext cx="2365829" cy="461665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B8DEECB-2DAF-3DA1-82FB-767D26C04906}"/>
                  </a:ext>
                </a:extLst>
              </p:cNvPr>
              <p:cNvSpPr txBox="1"/>
              <p:nvPr/>
            </p:nvSpPr>
            <p:spPr>
              <a:xfrm>
                <a:off x="8997001" y="16678749"/>
                <a:ext cx="37683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err="1"/>
                  <a:t>Fauilt</a:t>
                </a:r>
                <a:r>
                  <a:rPr lang="en-US" sz="4000" dirty="0"/>
                  <a:t> Rate (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4000" dirty="0"/>
                  <a:t>)</a:t>
                </a:r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B8DEECB-2DAF-3DA1-82FB-767D26C04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001" y="16678749"/>
                <a:ext cx="3768384" cy="707886"/>
              </a:xfrm>
              <a:prstGeom prst="rect">
                <a:avLst/>
              </a:prstGeom>
              <a:blipFill>
                <a:blip r:embed="rId50"/>
                <a:stretch>
                  <a:fillRect l="-5705" t="-16071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>
            <a:extLst>
              <a:ext uri="{FF2B5EF4-FFF2-40B4-BE49-F238E27FC236}">
                <a16:creationId xmlns:a16="http://schemas.microsoft.com/office/drawing/2014/main" id="{788D308F-4F5B-B459-F2FA-59F32E942B8A}"/>
              </a:ext>
            </a:extLst>
          </p:cNvPr>
          <p:cNvSpPr txBox="1"/>
          <p:nvPr/>
        </p:nvSpPr>
        <p:spPr>
          <a:xfrm>
            <a:off x="22611" y="4708401"/>
            <a:ext cx="1292662" cy="900974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3600" dirty="0"/>
              <a:t>Number of Tasks that are Feasible by EDF Scheduler and Meet Required Failure Rate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AD9D7C-89B0-6F46-2805-3DA8FB6CE13C}"/>
              </a:ext>
            </a:extLst>
          </p:cNvPr>
          <p:cNvSpPr txBox="1"/>
          <p:nvPr/>
        </p:nvSpPr>
        <p:spPr>
          <a:xfrm>
            <a:off x="19819322" y="2348021"/>
            <a:ext cx="2119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 = 0.1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9210E71-14E5-25BF-E458-1B6B7C9F7752}"/>
              </a:ext>
            </a:extLst>
          </p:cNvPr>
          <p:cNvSpPr txBox="1"/>
          <p:nvPr/>
        </p:nvSpPr>
        <p:spPr>
          <a:xfrm>
            <a:off x="19826579" y="5272624"/>
            <a:ext cx="2119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 = 0.2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A796069-B316-7842-15D8-2C3B72AA923A}"/>
              </a:ext>
            </a:extLst>
          </p:cNvPr>
          <p:cNvSpPr txBox="1"/>
          <p:nvPr/>
        </p:nvSpPr>
        <p:spPr>
          <a:xfrm>
            <a:off x="19819322" y="8217210"/>
            <a:ext cx="2119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 = 0.3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A9793013-B028-5DE3-1781-3D26B585A1C0}"/>
              </a:ext>
            </a:extLst>
          </p:cNvPr>
          <p:cNvSpPr txBox="1"/>
          <p:nvPr/>
        </p:nvSpPr>
        <p:spPr>
          <a:xfrm>
            <a:off x="19826579" y="11161796"/>
            <a:ext cx="2119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 = 0.4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438AD06-6BEA-CCCB-C8E1-A315FC9CA5F9}"/>
              </a:ext>
            </a:extLst>
          </p:cNvPr>
          <p:cNvSpPr txBox="1"/>
          <p:nvPr/>
        </p:nvSpPr>
        <p:spPr>
          <a:xfrm>
            <a:off x="19819322" y="14106382"/>
            <a:ext cx="2119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 = 0.5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48B245F5-80AC-CEFF-46D6-8E03093AA538}"/>
              </a:ext>
            </a:extLst>
          </p:cNvPr>
          <p:cNvSpPr/>
          <p:nvPr/>
        </p:nvSpPr>
        <p:spPr>
          <a:xfrm>
            <a:off x="1315273" y="1"/>
            <a:ext cx="18511306" cy="71562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D41DAB5F-4179-E002-EAD8-6ADF2B3A2277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2091939" y="93776"/>
            <a:ext cx="2806700" cy="508000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293397F0-54AC-191D-1A0D-47A4382618E1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7429499" y="74537"/>
            <a:ext cx="5816600" cy="546100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D596D5AE-4175-C713-FBAB-1D742D3C38CC}"/>
              </a:ext>
            </a:extLst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15817922" y="56563"/>
            <a:ext cx="33147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86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625AD-1202-8CBA-2EDB-BA30B9A1B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02F91BF6-26A9-0B98-627B-D63A54B9C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863504"/>
              </p:ext>
            </p:extLst>
          </p:nvPr>
        </p:nvGraphicFramePr>
        <p:xfrm>
          <a:off x="1429722" y="1355601"/>
          <a:ext cx="18288000" cy="146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332384017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1706738138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1846226811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373170951"/>
                    </a:ext>
                  </a:extLst>
                </a:gridCol>
              </a:tblGrid>
              <a:tr h="2926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559962"/>
                  </a:ext>
                </a:extLst>
              </a:tr>
              <a:tr h="2926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532812"/>
                  </a:ext>
                </a:extLst>
              </a:tr>
              <a:tr h="2926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213983"/>
                  </a:ext>
                </a:extLst>
              </a:tr>
              <a:tr h="2926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570794"/>
                  </a:ext>
                </a:extLst>
              </a:tr>
              <a:tr h="29260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299347"/>
                  </a:ext>
                </a:extLst>
              </a:tr>
            </a:tbl>
          </a:graphicData>
        </a:graphic>
      </p:graphicFrame>
      <p:pic>
        <p:nvPicPr>
          <p:cNvPr id="54" name="Picture 53">
            <a:extLst>
              <a:ext uri="{FF2B5EF4-FFF2-40B4-BE49-F238E27FC236}">
                <a16:creationId xmlns:a16="http://schemas.microsoft.com/office/drawing/2014/main" id="{F8C2E5AD-D8FD-C91C-4329-D9AF37F1D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722" y="1418194"/>
            <a:ext cx="4572000" cy="27432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73C4B79-E860-FC9B-6695-0EB0105A2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722" y="4362780"/>
            <a:ext cx="4572000" cy="27432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7AE52D0-25FF-FD01-7738-74F280A3F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722" y="7261102"/>
            <a:ext cx="4572000" cy="27432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811F419-DCE7-7940-A4AA-F7FA9E3694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9722" y="10205688"/>
            <a:ext cx="4572000" cy="27432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23D4BBB-D018-18E7-0BBB-33C86E07CC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9722" y="13150274"/>
            <a:ext cx="4572000" cy="27432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56E3A89-2F5C-5478-BEBF-2E158C159E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1722" y="1418194"/>
            <a:ext cx="4572000" cy="27432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81A620BB-935A-CD89-5FED-2C69CD2723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01722" y="4316516"/>
            <a:ext cx="4572000" cy="27432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79BEA428-84BD-053D-F17B-C32A87A456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01722" y="7261102"/>
            <a:ext cx="4572000" cy="27432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02463862-756F-9351-97C4-020DFFE2D9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01722" y="10205688"/>
            <a:ext cx="4572000" cy="27432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8EC11629-C5BF-75A9-6951-20706CB24C3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01722" y="13150274"/>
            <a:ext cx="4572000" cy="274320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0FAF66B-54F9-0008-DFA0-3401EEE5AE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73722" y="1418194"/>
            <a:ext cx="4572000" cy="274320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4307901-595E-F3BD-21E2-CB5F4FDF3B4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73722" y="4316516"/>
            <a:ext cx="4572000" cy="274320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E60509F-8DF4-5F6D-CE4F-6C08FD991C6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573722" y="7252936"/>
            <a:ext cx="4572000" cy="274320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C4489AEC-F0DA-62C1-57CB-D6B4DBB0599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573722" y="10208413"/>
            <a:ext cx="4572000" cy="2743200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56508D28-D8C7-122D-57E1-693971D3F84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573722" y="13148461"/>
            <a:ext cx="4572000" cy="274320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291E0E50-DC0A-6CAC-A334-31C541668D0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145722" y="1418194"/>
            <a:ext cx="4572000" cy="274320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CF0B7FBA-B70D-7D42-6CBB-58653FF2CD9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145722" y="4319241"/>
            <a:ext cx="4572000" cy="2743200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3B86E722-BF16-D90A-B6F1-944BD0204D6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145722" y="7252936"/>
            <a:ext cx="4572000" cy="274320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943CECC7-FE4B-046C-1E5F-87F702722CF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5145722" y="10186631"/>
            <a:ext cx="4572000" cy="27432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E900F94C-2059-146B-F452-7A88A528E97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5145722" y="13120326"/>
            <a:ext cx="4572000" cy="274320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F088F715-76A2-8CBE-616A-305660EA959E}"/>
              </a:ext>
            </a:extLst>
          </p:cNvPr>
          <p:cNvSpPr txBox="1"/>
          <p:nvPr/>
        </p:nvSpPr>
        <p:spPr>
          <a:xfrm>
            <a:off x="3098871" y="694308"/>
            <a:ext cx="1233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 = 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4032F8E-8531-DF9D-67B9-6E469EC5E5E3}"/>
              </a:ext>
            </a:extLst>
          </p:cNvPr>
          <p:cNvSpPr txBox="1"/>
          <p:nvPr/>
        </p:nvSpPr>
        <p:spPr>
          <a:xfrm>
            <a:off x="7540236" y="694308"/>
            <a:ext cx="149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 =10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A7F9EF2-ADA1-D9FF-C5C3-433954FF3952}"/>
              </a:ext>
            </a:extLst>
          </p:cNvPr>
          <p:cNvSpPr txBox="1"/>
          <p:nvPr/>
        </p:nvSpPr>
        <p:spPr>
          <a:xfrm>
            <a:off x="12112236" y="694307"/>
            <a:ext cx="149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 =25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AE89CA8-0AAD-3DB2-A142-F4D1BE9F5EDE}"/>
              </a:ext>
            </a:extLst>
          </p:cNvPr>
          <p:cNvSpPr txBox="1"/>
          <p:nvPr/>
        </p:nvSpPr>
        <p:spPr>
          <a:xfrm>
            <a:off x="16684236" y="715633"/>
            <a:ext cx="1494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 =50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85CE717-9BDF-27B4-DDCB-165140C99469}"/>
                  </a:ext>
                </a:extLst>
              </p:cNvPr>
              <p:cNvSpPr txBox="1"/>
              <p:nvPr/>
            </p:nvSpPr>
            <p:spPr>
              <a:xfrm rot="2695652">
                <a:off x="1145737" y="16091674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885CE717-9BDF-27B4-DDCB-165140C99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145737" y="16091674"/>
                <a:ext cx="2365829" cy="46166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E3669BD-E8BD-5F7B-4F8D-86BE15FCC239}"/>
                  </a:ext>
                </a:extLst>
              </p:cNvPr>
              <p:cNvSpPr txBox="1"/>
              <p:nvPr/>
            </p:nvSpPr>
            <p:spPr>
              <a:xfrm rot="2695652">
                <a:off x="1704538" y="16055390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E3669BD-E8BD-5F7B-4F8D-86BE15FCC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704538" y="16055390"/>
                <a:ext cx="2365829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D72A331-CCA8-25AC-13E8-7C3FD5221CF4}"/>
                  </a:ext>
                </a:extLst>
              </p:cNvPr>
              <p:cNvSpPr txBox="1"/>
              <p:nvPr/>
            </p:nvSpPr>
            <p:spPr>
              <a:xfrm rot="2695652">
                <a:off x="2343166" y="16069903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D72A331-CCA8-25AC-13E8-7C3FD5221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2343166" y="16069903"/>
                <a:ext cx="2365829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E02D883-4815-70F3-514F-DECAF497473F}"/>
                  </a:ext>
                </a:extLst>
              </p:cNvPr>
              <p:cNvSpPr txBox="1"/>
              <p:nvPr/>
            </p:nvSpPr>
            <p:spPr>
              <a:xfrm rot="2695652">
                <a:off x="2901967" y="16033619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E02D883-4815-70F3-514F-DECAF4974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2901967" y="16033619"/>
                <a:ext cx="2365829" cy="461665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782A4E7-A49B-A3CE-0580-40E2A1C85C7E}"/>
                  </a:ext>
                </a:extLst>
              </p:cNvPr>
              <p:cNvSpPr txBox="1"/>
              <p:nvPr/>
            </p:nvSpPr>
            <p:spPr>
              <a:xfrm rot="2695652">
                <a:off x="3555108" y="16091677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782A4E7-A49B-A3CE-0580-40E2A1C85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3555108" y="16091677"/>
                <a:ext cx="2365829" cy="461665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99E44CE-AEE3-83EC-0FAF-5AE7498C71A6}"/>
                  </a:ext>
                </a:extLst>
              </p:cNvPr>
              <p:cNvSpPr txBox="1"/>
              <p:nvPr/>
            </p:nvSpPr>
            <p:spPr>
              <a:xfrm rot="2695652">
                <a:off x="4113909" y="16055393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99E44CE-AEE3-83EC-0FAF-5AE7498C7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4113909" y="16055393"/>
                <a:ext cx="2365829" cy="46166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016F249-B609-A791-EBBF-111375E00802}"/>
                  </a:ext>
                </a:extLst>
              </p:cNvPr>
              <p:cNvSpPr txBox="1"/>
              <p:nvPr/>
            </p:nvSpPr>
            <p:spPr>
              <a:xfrm rot="2695652">
                <a:off x="4716251" y="16077167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016F249-B609-A791-EBBF-111375E00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4716251" y="16077167"/>
                <a:ext cx="2365829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2C21618-721F-7C4C-F2C7-D1C88A753E51}"/>
                  </a:ext>
                </a:extLst>
              </p:cNvPr>
              <p:cNvSpPr txBox="1"/>
              <p:nvPr/>
            </p:nvSpPr>
            <p:spPr>
              <a:xfrm rot="2695652">
                <a:off x="5768535" y="16113447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2C21618-721F-7C4C-F2C7-D1C88A753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5768535" y="16113447"/>
                <a:ext cx="2365829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25B95CA4-E6CA-83FE-2D37-CD2F2B8756AD}"/>
                  </a:ext>
                </a:extLst>
              </p:cNvPr>
              <p:cNvSpPr txBox="1"/>
              <p:nvPr/>
            </p:nvSpPr>
            <p:spPr>
              <a:xfrm rot="2695652">
                <a:off x="6327336" y="16077163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25B95CA4-E6CA-83FE-2D37-CD2F2B875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6327336" y="16077163"/>
                <a:ext cx="2365829" cy="461665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E65E391-8355-952C-C29D-7090F7C378C7}"/>
                  </a:ext>
                </a:extLst>
              </p:cNvPr>
              <p:cNvSpPr txBox="1"/>
              <p:nvPr/>
            </p:nvSpPr>
            <p:spPr>
              <a:xfrm rot="2695652">
                <a:off x="6965964" y="16091676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5E65E391-8355-952C-C29D-7090F7C37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6965964" y="16091676"/>
                <a:ext cx="2365829" cy="461665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19F9745-75DF-9E53-76F6-C8A0D0455287}"/>
                  </a:ext>
                </a:extLst>
              </p:cNvPr>
              <p:cNvSpPr txBox="1"/>
              <p:nvPr/>
            </p:nvSpPr>
            <p:spPr>
              <a:xfrm rot="2695652">
                <a:off x="7524765" y="16055392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19F9745-75DF-9E53-76F6-C8A0D0455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7524765" y="16055392"/>
                <a:ext cx="2365829" cy="461665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6F1A9C2-041C-D70B-B32F-E1E2D0F8B0ED}"/>
                  </a:ext>
                </a:extLst>
              </p:cNvPr>
              <p:cNvSpPr txBox="1"/>
              <p:nvPr/>
            </p:nvSpPr>
            <p:spPr>
              <a:xfrm rot="2695652">
                <a:off x="8177906" y="16113450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6F1A9C2-041C-D70B-B32F-E1E2D0F8B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8177906" y="16113450"/>
                <a:ext cx="2365829" cy="461665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B082ABC-43C0-BDA9-C060-A5661CC704B7}"/>
                  </a:ext>
                </a:extLst>
              </p:cNvPr>
              <p:cNvSpPr txBox="1"/>
              <p:nvPr/>
            </p:nvSpPr>
            <p:spPr>
              <a:xfrm rot="2695652">
                <a:off x="8736707" y="16077166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B082ABC-43C0-BDA9-C060-A5661CC70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8736707" y="16077166"/>
                <a:ext cx="2365829" cy="46166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A4FB82F-A7B9-6280-BB86-F4ABF1EAB0FA}"/>
                  </a:ext>
                </a:extLst>
              </p:cNvPr>
              <p:cNvSpPr txBox="1"/>
              <p:nvPr/>
            </p:nvSpPr>
            <p:spPr>
              <a:xfrm rot="2695652">
                <a:off x="9339049" y="16098940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A4FB82F-A7B9-6280-BB86-F4ABF1EAB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9339049" y="16098940"/>
                <a:ext cx="2365829" cy="461665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A99FC6D7-737E-0282-537F-1F48139BAD77}"/>
                  </a:ext>
                </a:extLst>
              </p:cNvPr>
              <p:cNvSpPr txBox="1"/>
              <p:nvPr/>
            </p:nvSpPr>
            <p:spPr>
              <a:xfrm rot="2695652">
                <a:off x="10318767" y="16120707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A99FC6D7-737E-0282-537F-1F48139BA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0318767" y="16120707"/>
                <a:ext cx="2365829" cy="461665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0897F9D-C125-0FAF-17CF-999F5DDFA0B1}"/>
                  </a:ext>
                </a:extLst>
              </p:cNvPr>
              <p:cNvSpPr txBox="1"/>
              <p:nvPr/>
            </p:nvSpPr>
            <p:spPr>
              <a:xfrm rot="2695652">
                <a:off x="10877568" y="16084423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0897F9D-C125-0FAF-17CF-999F5DDFA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0877568" y="16084423"/>
                <a:ext cx="2365829" cy="461665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1565038-36EF-95B2-FDCC-45F18FDE633F}"/>
                  </a:ext>
                </a:extLst>
              </p:cNvPr>
              <p:cNvSpPr txBox="1"/>
              <p:nvPr/>
            </p:nvSpPr>
            <p:spPr>
              <a:xfrm rot="2695652">
                <a:off x="11516196" y="16098936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1565038-36EF-95B2-FDCC-45F18FDE6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1516196" y="16098936"/>
                <a:ext cx="2365829" cy="461665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4EA9C6F-5E40-6A19-FE32-4EFD7C5B88C3}"/>
                  </a:ext>
                </a:extLst>
              </p:cNvPr>
              <p:cNvSpPr txBox="1"/>
              <p:nvPr/>
            </p:nvSpPr>
            <p:spPr>
              <a:xfrm rot="2695652">
                <a:off x="12074997" y="16062652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4EA9C6F-5E40-6A19-FE32-4EFD7C5B8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2074997" y="16062652"/>
                <a:ext cx="2365829" cy="461665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CF72B82-E5F8-63D9-8319-EA903A585A1B}"/>
                  </a:ext>
                </a:extLst>
              </p:cNvPr>
              <p:cNvSpPr txBox="1"/>
              <p:nvPr/>
            </p:nvSpPr>
            <p:spPr>
              <a:xfrm rot="2695652">
                <a:off x="12728138" y="16120710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CF72B82-E5F8-63D9-8319-EA903A585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2728138" y="16120710"/>
                <a:ext cx="2365829" cy="461665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D408BD3-FDA1-3FD9-5A8C-72C015D4823B}"/>
                  </a:ext>
                </a:extLst>
              </p:cNvPr>
              <p:cNvSpPr txBox="1"/>
              <p:nvPr/>
            </p:nvSpPr>
            <p:spPr>
              <a:xfrm rot="2695652">
                <a:off x="13286939" y="16084426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ED408BD3-FDA1-3FD9-5A8C-72C015D48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3286939" y="16084426"/>
                <a:ext cx="2365829" cy="461665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233F9413-6D25-683C-5302-2D49CCC5653C}"/>
                  </a:ext>
                </a:extLst>
              </p:cNvPr>
              <p:cNvSpPr txBox="1"/>
              <p:nvPr/>
            </p:nvSpPr>
            <p:spPr>
              <a:xfrm rot="2695652">
                <a:off x="13889281" y="16106200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233F9413-6D25-683C-5302-2D49CCC56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3889281" y="16106200"/>
                <a:ext cx="2365829" cy="461665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385C92A-8678-C7DA-A50E-66E646E3A61D}"/>
                  </a:ext>
                </a:extLst>
              </p:cNvPr>
              <p:cNvSpPr txBox="1"/>
              <p:nvPr/>
            </p:nvSpPr>
            <p:spPr>
              <a:xfrm rot="2695652">
                <a:off x="14883513" y="16098936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385C92A-8678-C7DA-A50E-66E646E3A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4883513" y="16098936"/>
                <a:ext cx="2365829" cy="461665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8D2FBB6-808A-B762-F3C5-B64FC3521AA1}"/>
                  </a:ext>
                </a:extLst>
              </p:cNvPr>
              <p:cNvSpPr txBox="1"/>
              <p:nvPr/>
            </p:nvSpPr>
            <p:spPr>
              <a:xfrm rot="2695652">
                <a:off x="15442314" y="16062652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−6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8D2FBB6-808A-B762-F3C5-B64FC3521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5442314" y="16062652"/>
                <a:ext cx="2365829" cy="461665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CE28548-7816-BF24-6A06-E85132BE485A}"/>
                  </a:ext>
                </a:extLst>
              </p:cNvPr>
              <p:cNvSpPr txBox="1"/>
              <p:nvPr/>
            </p:nvSpPr>
            <p:spPr>
              <a:xfrm rot="2695652">
                <a:off x="16080942" y="16077165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ACE28548-7816-BF24-6A06-E85132BE4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6080942" y="16077165"/>
                <a:ext cx="2365829" cy="461665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6C51951-227C-49F0-28DA-A765431E117E}"/>
                  </a:ext>
                </a:extLst>
              </p:cNvPr>
              <p:cNvSpPr txBox="1"/>
              <p:nvPr/>
            </p:nvSpPr>
            <p:spPr>
              <a:xfrm rot="2695652">
                <a:off x="16639743" y="16040881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6C51951-227C-49F0-28DA-A765431E1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6639743" y="16040881"/>
                <a:ext cx="2365829" cy="461665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0E60FC3-BF42-6AC5-E678-56DFF18EA7CD}"/>
                  </a:ext>
                </a:extLst>
              </p:cNvPr>
              <p:cNvSpPr txBox="1"/>
              <p:nvPr/>
            </p:nvSpPr>
            <p:spPr>
              <a:xfrm rot="2695652">
                <a:off x="17292884" y="16098939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0E60FC3-BF42-6AC5-E678-56DFF18EA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7292884" y="16098939"/>
                <a:ext cx="2365829" cy="461665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81BB4BA-97DA-4225-931E-78C2BBEAB634}"/>
                  </a:ext>
                </a:extLst>
              </p:cNvPr>
              <p:cNvSpPr txBox="1"/>
              <p:nvPr/>
            </p:nvSpPr>
            <p:spPr>
              <a:xfrm rot="2695652">
                <a:off x="17851685" y="16062655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81BB4BA-97DA-4225-931E-78C2BBEAB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7851685" y="16062655"/>
                <a:ext cx="2365829" cy="461665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079C476-38D3-21E3-316A-E722A169FB15}"/>
                  </a:ext>
                </a:extLst>
              </p:cNvPr>
              <p:cNvSpPr txBox="1"/>
              <p:nvPr/>
            </p:nvSpPr>
            <p:spPr>
              <a:xfrm rot="2695652">
                <a:off x="18454027" y="16084429"/>
                <a:ext cx="23658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E079C476-38D3-21E3-316A-E722A169F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95652">
                <a:off x="18454027" y="16084429"/>
                <a:ext cx="2365829" cy="461665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A0FFBE4-57CB-286E-D8C9-6FADBA72B7E8}"/>
                  </a:ext>
                </a:extLst>
              </p:cNvPr>
              <p:cNvSpPr txBox="1"/>
              <p:nvPr/>
            </p:nvSpPr>
            <p:spPr>
              <a:xfrm>
                <a:off x="8997001" y="16678749"/>
                <a:ext cx="37683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 err="1"/>
                  <a:t>Fauilt</a:t>
                </a:r>
                <a:r>
                  <a:rPr lang="en-US" sz="4000" dirty="0"/>
                  <a:t> Rate (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4000" dirty="0"/>
                  <a:t>)</a:t>
                </a:r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A0FFBE4-57CB-286E-D8C9-6FADBA72B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001" y="16678749"/>
                <a:ext cx="3768384" cy="707886"/>
              </a:xfrm>
              <a:prstGeom prst="rect">
                <a:avLst/>
              </a:prstGeom>
              <a:blipFill>
                <a:blip r:embed="rId50"/>
                <a:stretch>
                  <a:fillRect l="-5705" t="-16071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TextBox 127">
            <a:extLst>
              <a:ext uri="{FF2B5EF4-FFF2-40B4-BE49-F238E27FC236}">
                <a16:creationId xmlns:a16="http://schemas.microsoft.com/office/drawing/2014/main" id="{48CF61E6-B31A-0B63-767B-97339E1DB965}"/>
              </a:ext>
            </a:extLst>
          </p:cNvPr>
          <p:cNvSpPr txBox="1"/>
          <p:nvPr/>
        </p:nvSpPr>
        <p:spPr>
          <a:xfrm>
            <a:off x="22611" y="4708401"/>
            <a:ext cx="1292662" cy="900974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3600" dirty="0"/>
              <a:t>Number of Tasks that are Feasible by EDF Scheduler and Meet Required Failure Rate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A4136F8-5B98-C246-7337-F9EF08B5FDE7}"/>
              </a:ext>
            </a:extLst>
          </p:cNvPr>
          <p:cNvSpPr txBox="1"/>
          <p:nvPr/>
        </p:nvSpPr>
        <p:spPr>
          <a:xfrm>
            <a:off x="19819322" y="2348021"/>
            <a:ext cx="2119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 = 0.1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5AD8750-748E-9D36-3CCC-46AE6E1FF268}"/>
              </a:ext>
            </a:extLst>
          </p:cNvPr>
          <p:cNvSpPr txBox="1"/>
          <p:nvPr/>
        </p:nvSpPr>
        <p:spPr>
          <a:xfrm>
            <a:off x="19826579" y="5272624"/>
            <a:ext cx="2119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 = 0.2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C482CB2-AE94-A578-7FC7-44977AAD539A}"/>
              </a:ext>
            </a:extLst>
          </p:cNvPr>
          <p:cNvSpPr txBox="1"/>
          <p:nvPr/>
        </p:nvSpPr>
        <p:spPr>
          <a:xfrm>
            <a:off x="19819322" y="8217210"/>
            <a:ext cx="2119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 = 0.3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7EADA87-044A-D87D-94AB-1A0AD590057E}"/>
              </a:ext>
            </a:extLst>
          </p:cNvPr>
          <p:cNvSpPr txBox="1"/>
          <p:nvPr/>
        </p:nvSpPr>
        <p:spPr>
          <a:xfrm>
            <a:off x="19826579" y="11161796"/>
            <a:ext cx="2119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 = 0.4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076E85C-182F-F5AC-AF59-ACDF583D54C3}"/>
              </a:ext>
            </a:extLst>
          </p:cNvPr>
          <p:cNvSpPr txBox="1"/>
          <p:nvPr/>
        </p:nvSpPr>
        <p:spPr>
          <a:xfrm>
            <a:off x="19819322" y="14106382"/>
            <a:ext cx="2119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 = 0.5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B3DA0B4C-B9A6-AE05-8DB6-26582396FE03}"/>
              </a:ext>
            </a:extLst>
          </p:cNvPr>
          <p:cNvSpPr/>
          <p:nvPr/>
        </p:nvSpPr>
        <p:spPr>
          <a:xfrm>
            <a:off x="1315273" y="1"/>
            <a:ext cx="18511306" cy="71562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B15DB48B-0195-C441-A97F-10E103E5D54D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2091939" y="93776"/>
            <a:ext cx="2806700" cy="508000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5D28764A-A6D6-7105-0F63-E20E1E7957C2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7429499" y="74537"/>
            <a:ext cx="5816600" cy="546100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CEC66126-CEB5-B503-67A1-60267877E18D}"/>
              </a:ext>
            </a:extLst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15817922" y="56563"/>
            <a:ext cx="33147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46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</TotalTime>
  <Words>316</Words>
  <Application>Microsoft Macintosh PowerPoint</Application>
  <PresentationFormat>Custom</PresentationFormat>
  <Paragraphs>78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Byeonggil Jun (Student)</dc:creator>
  <cp:lastModifiedBy>Byeonggil Jun (Student)</cp:lastModifiedBy>
  <cp:revision>2</cp:revision>
  <cp:lastPrinted>2024-11-14T00:04:41Z</cp:lastPrinted>
  <dcterms:created xsi:type="dcterms:W3CDTF">2024-11-13T23:18:31Z</dcterms:created>
  <dcterms:modified xsi:type="dcterms:W3CDTF">2024-11-14T02:51:39Z</dcterms:modified>
</cp:coreProperties>
</file>