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sldIdLst>
    <p:sldId id="257" r:id="rId2"/>
    <p:sldId id="263" r:id="rId3"/>
    <p:sldId id="262" r:id="rId4"/>
    <p:sldId id="260" r:id="rId5"/>
    <p:sldId id="258" r:id="rId6"/>
    <p:sldId id="259" r:id="rId7"/>
  </p:sldIdLst>
  <p:sldSz cx="429768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986"/>
  </p:normalViewPr>
  <p:slideViewPr>
    <p:cSldViewPr snapToGrid="0">
      <p:cViewPr>
        <p:scale>
          <a:sx n="40" d="100"/>
          <a:sy n="40" d="100"/>
        </p:scale>
        <p:origin x="-2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FD4AA-3307-EB46-9C14-657FD87BF49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813" y="1143000"/>
            <a:ext cx="69056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353BA-F58B-C447-8F05-3A5228C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813" y="1143000"/>
            <a:ext cx="69056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353BA-F58B-C447-8F05-3A5228C562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9721-3669-606A-F153-F2677EEA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6F91C-5759-20BB-6306-AEED9623E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23813" y="1143000"/>
            <a:ext cx="6905626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F762C-5905-3CF4-2EB9-71BD2DCC7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1CBD0-D8C5-7541-C785-C16CCE2BE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353BA-F58B-C447-8F05-3A5228C562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D15-49B2-86B6-EDFE-4DE877A48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337A8E-978B-1E87-D7C9-273671403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23813" y="1143000"/>
            <a:ext cx="6905626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16CAA2-908C-99EF-7956-600E034C3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EE298-712D-3AFC-03F1-3EFCC8C9B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353BA-F58B-C447-8F05-3A5228C562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100" y="3142616"/>
            <a:ext cx="32232600" cy="668528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100" y="10085706"/>
            <a:ext cx="32232600" cy="463613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5272" y="1022350"/>
            <a:ext cx="9266873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655" y="1022350"/>
            <a:ext cx="27263408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7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71" y="4787268"/>
            <a:ext cx="37067490" cy="7987664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271" y="12850498"/>
            <a:ext cx="37067490" cy="42005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82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655" y="5111750"/>
            <a:ext cx="1826514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7005" y="5111750"/>
            <a:ext cx="1826514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1022352"/>
            <a:ext cx="3706749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255" y="4707256"/>
            <a:ext cx="18181199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255" y="7014210"/>
            <a:ext cx="18181199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7005" y="4707256"/>
            <a:ext cx="18270738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7005" y="7014210"/>
            <a:ext cx="1827073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5" y="1280160"/>
            <a:ext cx="13861135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738" y="2764791"/>
            <a:ext cx="21757005" cy="1364615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5" y="5760720"/>
            <a:ext cx="13861135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5" y="1280160"/>
            <a:ext cx="13861135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70738" y="2764791"/>
            <a:ext cx="21757005" cy="1364615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5" y="5760720"/>
            <a:ext cx="13861135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655" y="1022352"/>
            <a:ext cx="3706749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655" y="5111750"/>
            <a:ext cx="3706749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655" y="17797781"/>
            <a:ext cx="966978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8618A-3BCF-274C-B581-2A26067E9EF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6065" y="17797781"/>
            <a:ext cx="1450467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2365" y="17797781"/>
            <a:ext cx="966978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emf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emf"/><Relationship Id="rId47" Type="http://schemas.openxmlformats.org/officeDocument/2006/relationships/image" Target="../media/image90.emf"/><Relationship Id="rId50" Type="http://schemas.openxmlformats.org/officeDocument/2006/relationships/image" Target="../media/image93.emf"/><Relationship Id="rId55" Type="http://schemas.openxmlformats.org/officeDocument/2006/relationships/image" Target="../media/image98.emf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9.png"/><Relationship Id="rId29" Type="http://schemas.openxmlformats.org/officeDocument/2006/relationships/image" Target="../media/image72.png"/><Relationship Id="rId11" Type="http://schemas.openxmlformats.org/officeDocument/2006/relationships/image" Target="../media/image1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emf"/><Relationship Id="rId40" Type="http://schemas.openxmlformats.org/officeDocument/2006/relationships/image" Target="../media/image83.emf"/><Relationship Id="rId45" Type="http://schemas.openxmlformats.org/officeDocument/2006/relationships/image" Target="../media/image88.emf"/><Relationship Id="rId53" Type="http://schemas.openxmlformats.org/officeDocument/2006/relationships/image" Target="../media/image96.emf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emf"/><Relationship Id="rId52" Type="http://schemas.openxmlformats.org/officeDocument/2006/relationships/image" Target="../media/image95.emf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emf"/><Relationship Id="rId48" Type="http://schemas.openxmlformats.org/officeDocument/2006/relationships/image" Target="../media/image91.emf"/><Relationship Id="rId56" Type="http://schemas.openxmlformats.org/officeDocument/2006/relationships/image" Target="../media/image99.emf"/><Relationship Id="rId8" Type="http://schemas.openxmlformats.org/officeDocument/2006/relationships/image" Target="../media/image53.png"/><Relationship Id="rId51" Type="http://schemas.openxmlformats.org/officeDocument/2006/relationships/image" Target="../media/image94.emf"/><Relationship Id="rId3" Type="http://schemas.openxmlformats.org/officeDocument/2006/relationships/image" Target="../media/image48.png"/><Relationship Id="rId12" Type="http://schemas.openxmlformats.org/officeDocument/2006/relationships/image" Target="../media/image29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emf"/><Relationship Id="rId46" Type="http://schemas.openxmlformats.org/officeDocument/2006/relationships/image" Target="../media/image89.emf"/><Relationship Id="rId20" Type="http://schemas.openxmlformats.org/officeDocument/2006/relationships/image" Target="../media/image63.png"/><Relationship Id="rId41" Type="http://schemas.openxmlformats.org/officeDocument/2006/relationships/image" Target="../media/image84.emf"/><Relationship Id="rId54" Type="http://schemas.openxmlformats.org/officeDocument/2006/relationships/image" Target="../media/image9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49" Type="http://schemas.openxmlformats.org/officeDocument/2006/relationships/image" Target="../media/image9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image" Target="../media/image91.emf"/><Relationship Id="rId18" Type="http://schemas.openxmlformats.org/officeDocument/2006/relationships/image" Target="../media/image96.emf"/><Relationship Id="rId3" Type="http://schemas.openxmlformats.org/officeDocument/2006/relationships/image" Target="../media/image81.emf"/><Relationship Id="rId21" Type="http://schemas.openxmlformats.org/officeDocument/2006/relationships/image" Target="../media/image99.emf"/><Relationship Id="rId7" Type="http://schemas.openxmlformats.org/officeDocument/2006/relationships/image" Target="../media/image85.emf"/><Relationship Id="rId12" Type="http://schemas.openxmlformats.org/officeDocument/2006/relationships/image" Target="../media/image90.emf"/><Relationship Id="rId17" Type="http://schemas.openxmlformats.org/officeDocument/2006/relationships/image" Target="../media/image95.emf"/><Relationship Id="rId2" Type="http://schemas.openxmlformats.org/officeDocument/2006/relationships/image" Target="../media/image80.emf"/><Relationship Id="rId16" Type="http://schemas.openxmlformats.org/officeDocument/2006/relationships/image" Target="../media/image94.emf"/><Relationship Id="rId20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5" Type="http://schemas.openxmlformats.org/officeDocument/2006/relationships/image" Target="../media/image93.emf"/><Relationship Id="rId10" Type="http://schemas.openxmlformats.org/officeDocument/2006/relationships/image" Target="../media/image88.emf"/><Relationship Id="rId19" Type="http://schemas.openxmlformats.org/officeDocument/2006/relationships/image" Target="../media/image97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Relationship Id="rId14" Type="http://schemas.openxmlformats.org/officeDocument/2006/relationships/image" Target="../media/image92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emf"/><Relationship Id="rId18" Type="http://schemas.openxmlformats.org/officeDocument/2006/relationships/image" Target="../media/image116.emf"/><Relationship Id="rId26" Type="http://schemas.openxmlformats.org/officeDocument/2006/relationships/image" Target="../media/image124.png"/><Relationship Id="rId39" Type="http://schemas.openxmlformats.org/officeDocument/2006/relationships/image" Target="../media/image137.png"/><Relationship Id="rId21" Type="http://schemas.openxmlformats.org/officeDocument/2006/relationships/image" Target="../media/image119.emf"/><Relationship Id="rId34" Type="http://schemas.openxmlformats.org/officeDocument/2006/relationships/image" Target="../media/image132.png"/><Relationship Id="rId42" Type="http://schemas.openxmlformats.org/officeDocument/2006/relationships/image" Target="../media/image140.png"/><Relationship Id="rId47" Type="http://schemas.openxmlformats.org/officeDocument/2006/relationships/image" Target="../media/image145.png"/><Relationship Id="rId50" Type="http://schemas.openxmlformats.org/officeDocument/2006/relationships/image" Target="../media/image148.png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6" Type="http://schemas.openxmlformats.org/officeDocument/2006/relationships/image" Target="../media/image114.emf"/><Relationship Id="rId29" Type="http://schemas.openxmlformats.org/officeDocument/2006/relationships/image" Target="../media/image127.png"/><Relationship Id="rId11" Type="http://schemas.openxmlformats.org/officeDocument/2006/relationships/image" Target="../media/image109.emf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40" Type="http://schemas.openxmlformats.org/officeDocument/2006/relationships/image" Target="../media/image138.png"/><Relationship Id="rId45" Type="http://schemas.openxmlformats.org/officeDocument/2006/relationships/image" Target="../media/image143.png"/><Relationship Id="rId53" Type="http://schemas.openxmlformats.org/officeDocument/2006/relationships/image" Target="../media/image151.png"/><Relationship Id="rId5" Type="http://schemas.openxmlformats.org/officeDocument/2006/relationships/image" Target="../media/image103.emf"/><Relationship Id="rId10" Type="http://schemas.openxmlformats.org/officeDocument/2006/relationships/image" Target="../media/image108.emf"/><Relationship Id="rId19" Type="http://schemas.openxmlformats.org/officeDocument/2006/relationships/image" Target="../media/image117.emf"/><Relationship Id="rId31" Type="http://schemas.openxmlformats.org/officeDocument/2006/relationships/image" Target="../media/image129.png"/><Relationship Id="rId44" Type="http://schemas.openxmlformats.org/officeDocument/2006/relationships/image" Target="../media/image142.png"/><Relationship Id="rId52" Type="http://schemas.openxmlformats.org/officeDocument/2006/relationships/image" Target="../media/image150.png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image" Target="../media/image112.emf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43" Type="http://schemas.openxmlformats.org/officeDocument/2006/relationships/image" Target="../media/image141.png"/><Relationship Id="rId48" Type="http://schemas.openxmlformats.org/officeDocument/2006/relationships/image" Target="../media/image146.png"/><Relationship Id="rId8" Type="http://schemas.openxmlformats.org/officeDocument/2006/relationships/image" Target="../media/image106.emf"/><Relationship Id="rId51" Type="http://schemas.openxmlformats.org/officeDocument/2006/relationships/image" Target="../media/image149.png"/><Relationship Id="rId3" Type="http://schemas.openxmlformats.org/officeDocument/2006/relationships/image" Target="../media/image101.emf"/><Relationship Id="rId12" Type="http://schemas.openxmlformats.org/officeDocument/2006/relationships/image" Target="../media/image110.emf"/><Relationship Id="rId17" Type="http://schemas.openxmlformats.org/officeDocument/2006/relationships/image" Target="../media/image115.emf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Relationship Id="rId46" Type="http://schemas.openxmlformats.org/officeDocument/2006/relationships/image" Target="../media/image144.png"/><Relationship Id="rId20" Type="http://schemas.openxmlformats.org/officeDocument/2006/relationships/image" Target="../media/image118.emf"/><Relationship Id="rId41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emf"/><Relationship Id="rId15" Type="http://schemas.openxmlformats.org/officeDocument/2006/relationships/image" Target="../media/image113.emf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4.png"/><Relationship Id="rId49" Type="http://schemas.openxmlformats.org/officeDocument/2006/relationships/image" Target="../media/image14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emf"/><Relationship Id="rId18" Type="http://schemas.openxmlformats.org/officeDocument/2006/relationships/image" Target="../media/image116.emf"/><Relationship Id="rId26" Type="http://schemas.openxmlformats.org/officeDocument/2006/relationships/image" Target="../media/image124.png"/><Relationship Id="rId39" Type="http://schemas.openxmlformats.org/officeDocument/2006/relationships/image" Target="../media/image137.png"/><Relationship Id="rId21" Type="http://schemas.openxmlformats.org/officeDocument/2006/relationships/image" Target="../media/image119.emf"/><Relationship Id="rId34" Type="http://schemas.openxmlformats.org/officeDocument/2006/relationships/image" Target="../media/image132.png"/><Relationship Id="rId42" Type="http://schemas.openxmlformats.org/officeDocument/2006/relationships/image" Target="../media/image140.png"/><Relationship Id="rId47" Type="http://schemas.openxmlformats.org/officeDocument/2006/relationships/image" Target="../media/image145.png"/><Relationship Id="rId50" Type="http://schemas.openxmlformats.org/officeDocument/2006/relationships/image" Target="../media/image148.png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6" Type="http://schemas.openxmlformats.org/officeDocument/2006/relationships/image" Target="../media/image114.emf"/><Relationship Id="rId29" Type="http://schemas.openxmlformats.org/officeDocument/2006/relationships/image" Target="../media/image127.png"/><Relationship Id="rId11" Type="http://schemas.openxmlformats.org/officeDocument/2006/relationships/image" Target="../media/image109.emf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40" Type="http://schemas.openxmlformats.org/officeDocument/2006/relationships/image" Target="../media/image138.png"/><Relationship Id="rId45" Type="http://schemas.openxmlformats.org/officeDocument/2006/relationships/image" Target="../media/image143.png"/><Relationship Id="rId53" Type="http://schemas.openxmlformats.org/officeDocument/2006/relationships/image" Target="../media/image151.png"/><Relationship Id="rId5" Type="http://schemas.openxmlformats.org/officeDocument/2006/relationships/image" Target="../media/image103.emf"/><Relationship Id="rId10" Type="http://schemas.openxmlformats.org/officeDocument/2006/relationships/image" Target="../media/image108.emf"/><Relationship Id="rId19" Type="http://schemas.openxmlformats.org/officeDocument/2006/relationships/image" Target="../media/image117.emf"/><Relationship Id="rId31" Type="http://schemas.openxmlformats.org/officeDocument/2006/relationships/image" Target="../media/image129.png"/><Relationship Id="rId44" Type="http://schemas.openxmlformats.org/officeDocument/2006/relationships/image" Target="../media/image142.png"/><Relationship Id="rId52" Type="http://schemas.openxmlformats.org/officeDocument/2006/relationships/image" Target="../media/image150.png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image" Target="../media/image112.emf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43" Type="http://schemas.openxmlformats.org/officeDocument/2006/relationships/image" Target="../media/image141.png"/><Relationship Id="rId48" Type="http://schemas.openxmlformats.org/officeDocument/2006/relationships/image" Target="../media/image146.png"/><Relationship Id="rId8" Type="http://schemas.openxmlformats.org/officeDocument/2006/relationships/image" Target="../media/image106.emf"/><Relationship Id="rId51" Type="http://schemas.openxmlformats.org/officeDocument/2006/relationships/image" Target="../media/image149.png"/><Relationship Id="rId3" Type="http://schemas.openxmlformats.org/officeDocument/2006/relationships/image" Target="../media/image101.emf"/><Relationship Id="rId12" Type="http://schemas.openxmlformats.org/officeDocument/2006/relationships/image" Target="../media/image110.emf"/><Relationship Id="rId17" Type="http://schemas.openxmlformats.org/officeDocument/2006/relationships/image" Target="../media/image115.emf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Relationship Id="rId46" Type="http://schemas.openxmlformats.org/officeDocument/2006/relationships/image" Target="../media/image144.png"/><Relationship Id="rId20" Type="http://schemas.openxmlformats.org/officeDocument/2006/relationships/image" Target="../media/image118.emf"/><Relationship Id="rId41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emf"/><Relationship Id="rId15" Type="http://schemas.openxmlformats.org/officeDocument/2006/relationships/image" Target="../media/image113.emf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4.png"/><Relationship Id="rId49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25AD-1202-8CBA-2EDB-BA30B9A1B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F088F715-76A2-8CBE-616A-305660EA959E}"/>
              </a:ext>
            </a:extLst>
          </p:cNvPr>
          <p:cNvSpPr txBox="1"/>
          <p:nvPr/>
        </p:nvSpPr>
        <p:spPr>
          <a:xfrm>
            <a:off x="3105969" y="626409"/>
            <a:ext cx="123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032F8E-8531-DF9D-67B9-6E469EC5E5E3}"/>
              </a:ext>
            </a:extLst>
          </p:cNvPr>
          <p:cNvSpPr txBox="1"/>
          <p:nvPr/>
        </p:nvSpPr>
        <p:spPr>
          <a:xfrm>
            <a:off x="6649124" y="643694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7F9EF2-ADA1-D9FF-C5C3-433954FF3952}"/>
              </a:ext>
            </a:extLst>
          </p:cNvPr>
          <p:cNvSpPr txBox="1"/>
          <p:nvPr/>
        </p:nvSpPr>
        <p:spPr>
          <a:xfrm>
            <a:off x="10453538" y="662988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89CA8-0AAD-3DB2-A142-F4D1BE9F5EDE}"/>
              </a:ext>
            </a:extLst>
          </p:cNvPr>
          <p:cNvSpPr txBox="1"/>
          <p:nvPr/>
        </p:nvSpPr>
        <p:spPr>
          <a:xfrm>
            <a:off x="14028688" y="643694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A0FFBE4-57CB-286E-D8C9-6FADBA72B7E8}"/>
                  </a:ext>
                </a:extLst>
              </p:cNvPr>
              <p:cNvSpPr txBox="1"/>
              <p:nvPr/>
            </p:nvSpPr>
            <p:spPr>
              <a:xfrm>
                <a:off x="7629326" y="16971179"/>
                <a:ext cx="29270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/>
                  <a:t>Fauilt</a:t>
                </a:r>
                <a:r>
                  <a:rPr lang="en-US" sz="3600" dirty="0"/>
                  <a:t> Rate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A0FFBE4-57CB-286E-D8C9-6FADBA72B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326" y="16971179"/>
                <a:ext cx="2927051" cy="646331"/>
              </a:xfrm>
              <a:prstGeom prst="rect">
                <a:avLst/>
              </a:prstGeom>
              <a:blipFill>
                <a:blip r:embed="rId3"/>
                <a:stretch>
                  <a:fillRect l="-6034" t="-13462" r="-517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48CF61E6-B31A-0B63-767B-97339E1DB965}"/>
              </a:ext>
            </a:extLst>
          </p:cNvPr>
          <p:cNvSpPr txBox="1"/>
          <p:nvPr/>
        </p:nvSpPr>
        <p:spPr>
          <a:xfrm>
            <a:off x="0" y="4619702"/>
            <a:ext cx="1292662" cy="90097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dirty="0"/>
              <a:t>Ratio of Tasks that are Feasible by EDF Scheduler and Meet Required Failure Rate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136F8-5B98-C246-7337-F9EF08B5FDE7}"/>
              </a:ext>
            </a:extLst>
          </p:cNvPr>
          <p:cNvSpPr txBox="1"/>
          <p:nvPr/>
        </p:nvSpPr>
        <p:spPr>
          <a:xfrm rot="16200000">
            <a:off x="14995981" y="2084041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489810-397F-D5ED-C63C-6B158FB36342}"/>
              </a:ext>
            </a:extLst>
          </p:cNvPr>
          <p:cNvSpPr/>
          <p:nvPr/>
        </p:nvSpPr>
        <p:spPr>
          <a:xfrm>
            <a:off x="2" y="0"/>
            <a:ext cx="32973262" cy="7156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0B66C19-EF48-3312-D4F6-8BA98B5F9769}"/>
              </a:ext>
            </a:extLst>
          </p:cNvPr>
          <p:cNvGrpSpPr/>
          <p:nvPr/>
        </p:nvGrpSpPr>
        <p:grpSpPr>
          <a:xfrm>
            <a:off x="1355752" y="1220036"/>
            <a:ext cx="640080" cy="2952612"/>
            <a:chOff x="1355752" y="1220036"/>
            <a:chExt cx="640080" cy="295261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CF3C0E-A91E-18DA-F428-403C62EDB678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0BBC36-18C9-C77F-D7EA-FEBB8C6E3A90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EFF412-C0C8-6EC7-0AE8-F3D44301938E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CAEFA18-0618-5DD3-6F3A-2DE0FB87D436}"/>
              </a:ext>
            </a:extLst>
          </p:cNvPr>
          <p:cNvSpPr txBox="1"/>
          <p:nvPr/>
        </p:nvSpPr>
        <p:spPr>
          <a:xfrm rot="16200000">
            <a:off x="14989757" y="4963988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41BEAC-C96F-B329-6220-451C9C0404C1}"/>
              </a:ext>
            </a:extLst>
          </p:cNvPr>
          <p:cNvSpPr txBox="1"/>
          <p:nvPr/>
        </p:nvSpPr>
        <p:spPr>
          <a:xfrm rot="16200000">
            <a:off x="15012134" y="7854590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94C8FBE-486E-0EAF-45AD-D762CA8DAD21}"/>
              </a:ext>
            </a:extLst>
          </p:cNvPr>
          <p:cNvSpPr txBox="1"/>
          <p:nvPr/>
        </p:nvSpPr>
        <p:spPr>
          <a:xfrm rot="16200000">
            <a:off x="14999055" y="10713272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BDA5484-1D61-A428-2DE9-F7E1C4A0F2E7}"/>
              </a:ext>
            </a:extLst>
          </p:cNvPr>
          <p:cNvSpPr txBox="1"/>
          <p:nvPr/>
        </p:nvSpPr>
        <p:spPr>
          <a:xfrm rot="16200000">
            <a:off x="14990878" y="13567998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92E9A25-A196-2540-70C2-19CEA370912A}"/>
              </a:ext>
            </a:extLst>
          </p:cNvPr>
          <p:cNvSpPr txBox="1"/>
          <p:nvPr/>
        </p:nvSpPr>
        <p:spPr>
          <a:xfrm>
            <a:off x="21298580" y="60721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8942FE94-9CBB-6BD4-F9B3-1295C797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87" y="1225611"/>
            <a:ext cx="14725030" cy="1436018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4CCA143A-9BED-24D3-0BCC-A1355141F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0513" y="1260173"/>
            <a:ext cx="14696527" cy="14304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26CC0A3-636E-12B5-4A98-E2D49545247E}"/>
                  </a:ext>
                </a:extLst>
              </p:cNvPr>
              <p:cNvSpPr txBox="1"/>
              <p:nvPr/>
            </p:nvSpPr>
            <p:spPr>
              <a:xfrm rot="16200000">
                <a:off x="17030254" y="1588508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26CC0A3-636E-12B5-4A98-E2D495452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30254" y="15885086"/>
                <a:ext cx="2365829" cy="461665"/>
              </a:xfrm>
              <a:prstGeom prst="rect">
                <a:avLst/>
              </a:prstGeom>
              <a:blipFill>
                <a:blip r:embed="rId6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DFCD7BD-7B2C-EAA5-75C6-6658811BAAAF}"/>
                  </a:ext>
                </a:extLst>
              </p:cNvPr>
              <p:cNvSpPr txBox="1"/>
              <p:nvPr/>
            </p:nvSpPr>
            <p:spPr>
              <a:xfrm rot="16200000">
                <a:off x="17562888" y="1588060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DFCD7BD-7B2C-EAA5-75C6-6658811BA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62888" y="15880606"/>
                <a:ext cx="2365829" cy="461665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3C929C8-8640-2E4A-B68D-ADC618A67139}"/>
                  </a:ext>
                </a:extLst>
              </p:cNvPr>
              <p:cNvSpPr txBox="1"/>
              <p:nvPr/>
            </p:nvSpPr>
            <p:spPr>
              <a:xfrm rot="16200000">
                <a:off x="18100002" y="1589511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3C929C8-8640-2E4A-B68D-ADC618A6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100002" y="15895119"/>
                <a:ext cx="2365829" cy="461665"/>
              </a:xfrm>
              <a:prstGeom prst="rect">
                <a:avLst/>
              </a:prstGeom>
              <a:blipFill>
                <a:blip r:embed="rId8"/>
                <a:stretch>
                  <a:fillRect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CE5C76B-549B-5DE3-76EE-256E38F5DFB2}"/>
                  </a:ext>
                </a:extLst>
              </p:cNvPr>
              <p:cNvSpPr txBox="1"/>
              <p:nvPr/>
            </p:nvSpPr>
            <p:spPr>
              <a:xfrm rot="16200000">
                <a:off x="18641007" y="1589873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CE5C76B-549B-5DE3-76EE-256E38F5D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641007" y="15898730"/>
                <a:ext cx="2365829" cy="461665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FB57986-7DA1-6347-BDC1-4A41B16BE900}"/>
                  </a:ext>
                </a:extLst>
              </p:cNvPr>
              <p:cNvSpPr txBox="1"/>
              <p:nvPr/>
            </p:nvSpPr>
            <p:spPr>
              <a:xfrm rot="16200000">
                <a:off x="19164198" y="1590894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FB57986-7DA1-6347-BDC1-4A41B16B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164198" y="15908942"/>
                <a:ext cx="2365829" cy="461665"/>
              </a:xfrm>
              <a:prstGeom prst="rect">
                <a:avLst/>
              </a:prstGeom>
              <a:blipFill>
                <a:blip r:embed="rId10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C7B6BBD-C787-AE0D-D29A-FCDB3D3FE005}"/>
                  </a:ext>
                </a:extLst>
              </p:cNvPr>
              <p:cNvSpPr txBox="1"/>
              <p:nvPr/>
            </p:nvSpPr>
            <p:spPr>
              <a:xfrm rot="16200000">
                <a:off x="19687267" y="1590446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C7B6BBD-C787-AE0D-D29A-FCDB3D3F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687267" y="15904462"/>
                <a:ext cx="2365829" cy="461665"/>
              </a:xfrm>
              <a:prstGeom prst="rect">
                <a:avLst/>
              </a:prstGeom>
              <a:blipFill>
                <a:blip r:embed="rId11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D1DB110-077B-3DD8-1776-03FCAEAD03FD}"/>
                  </a:ext>
                </a:extLst>
              </p:cNvPr>
              <p:cNvSpPr txBox="1"/>
              <p:nvPr/>
            </p:nvSpPr>
            <p:spPr>
              <a:xfrm rot="16200000">
                <a:off x="20230024" y="1591033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D1DB110-077B-3DD8-1776-03FCAEAD0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230024" y="15910334"/>
                <a:ext cx="2365829" cy="461665"/>
              </a:xfrm>
              <a:prstGeom prst="rect">
                <a:avLst/>
              </a:prstGeom>
              <a:blipFill>
                <a:blip r:embed="rId12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155D5F1-1766-F078-B073-04548B9C0DAE}"/>
                  </a:ext>
                </a:extLst>
              </p:cNvPr>
              <p:cNvSpPr txBox="1"/>
              <p:nvPr/>
            </p:nvSpPr>
            <p:spPr>
              <a:xfrm>
                <a:off x="23878507" y="16866134"/>
                <a:ext cx="29270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/>
                  <a:t>Fauilt</a:t>
                </a:r>
                <a:r>
                  <a:rPr lang="en-US" sz="3600" dirty="0"/>
                  <a:t> Rate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155D5F1-1766-F078-B073-04548B9C0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507" y="16866134"/>
                <a:ext cx="2927051" cy="646331"/>
              </a:xfrm>
              <a:prstGeom prst="rect">
                <a:avLst/>
              </a:prstGeom>
              <a:blipFill>
                <a:blip r:embed="rId13"/>
                <a:stretch>
                  <a:fillRect l="-6494" t="-15385" r="-5195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825BD875-E20A-0B35-5769-3348DE77FE28}"/>
              </a:ext>
            </a:extLst>
          </p:cNvPr>
          <p:cNvSpPr txBox="1"/>
          <p:nvPr/>
        </p:nvSpPr>
        <p:spPr>
          <a:xfrm>
            <a:off x="19407051" y="626409"/>
            <a:ext cx="123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139DCC2-153C-9E13-4BDE-5EEE2704F2A6}"/>
              </a:ext>
            </a:extLst>
          </p:cNvPr>
          <p:cNvSpPr txBox="1"/>
          <p:nvPr/>
        </p:nvSpPr>
        <p:spPr>
          <a:xfrm>
            <a:off x="22950206" y="643694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F9B0984-46A5-E8BF-AF9F-934FCCFA9717}"/>
              </a:ext>
            </a:extLst>
          </p:cNvPr>
          <p:cNvSpPr txBox="1"/>
          <p:nvPr/>
        </p:nvSpPr>
        <p:spPr>
          <a:xfrm>
            <a:off x="26754620" y="662988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=25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490082B-C88B-F144-61C5-9158349C674E}"/>
              </a:ext>
            </a:extLst>
          </p:cNvPr>
          <p:cNvSpPr txBox="1"/>
          <p:nvPr/>
        </p:nvSpPr>
        <p:spPr>
          <a:xfrm>
            <a:off x="30329770" y="643694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=50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3F4DD0A7-E353-9D6C-433D-28B1C9A57A9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76647" t="38626" r="63" b="32809"/>
          <a:stretch/>
        </p:blipFill>
        <p:spPr>
          <a:xfrm>
            <a:off x="28607166" y="6509"/>
            <a:ext cx="3678865" cy="626409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7E1E0EA2-9736-6094-8EAE-74FE33411F3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59280" t="11900" b="61389"/>
          <a:stretch/>
        </p:blipFill>
        <p:spPr>
          <a:xfrm>
            <a:off x="20071797" y="91440"/>
            <a:ext cx="6432110" cy="585770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AB08420C-5DDB-A64E-7466-5D7EB113147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3004" t="8769" r="52516" b="61758"/>
          <a:stretch/>
        </p:blipFill>
        <p:spPr>
          <a:xfrm>
            <a:off x="118365" y="34647"/>
            <a:ext cx="3866897" cy="646331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86CC0FC9-FCE3-CB18-9C57-ED093139974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42167" r="52536" b="31331"/>
          <a:stretch/>
        </p:blipFill>
        <p:spPr>
          <a:xfrm>
            <a:off x="5542033" y="81565"/>
            <a:ext cx="7497277" cy="58117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DAC2C2CD-DD6E-A1A6-9B3B-CFB195AC2AB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9149" t="70527" r="52379"/>
          <a:stretch/>
        </p:blipFill>
        <p:spPr>
          <a:xfrm>
            <a:off x="15312533" y="24687"/>
            <a:ext cx="2917812" cy="646331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975C6E08-333E-DF94-7F3C-7413B28E56C9}"/>
              </a:ext>
            </a:extLst>
          </p:cNvPr>
          <p:cNvSpPr txBox="1"/>
          <p:nvPr/>
        </p:nvSpPr>
        <p:spPr>
          <a:xfrm rot="16200000">
            <a:off x="31079611" y="2073156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DF64178-C0AB-724E-4CA3-5C782577E399}"/>
              </a:ext>
            </a:extLst>
          </p:cNvPr>
          <p:cNvSpPr txBox="1"/>
          <p:nvPr/>
        </p:nvSpPr>
        <p:spPr>
          <a:xfrm rot="16200000">
            <a:off x="31073387" y="4953103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AF2DCD0-B70C-382E-08FF-F0CD65D643D6}"/>
              </a:ext>
            </a:extLst>
          </p:cNvPr>
          <p:cNvSpPr txBox="1"/>
          <p:nvPr/>
        </p:nvSpPr>
        <p:spPr>
          <a:xfrm rot="16200000">
            <a:off x="31095764" y="7843705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5D79B60-C8C8-1303-55F2-8A67D6DAA42C}"/>
              </a:ext>
            </a:extLst>
          </p:cNvPr>
          <p:cNvSpPr txBox="1"/>
          <p:nvPr/>
        </p:nvSpPr>
        <p:spPr>
          <a:xfrm rot="16200000">
            <a:off x="31082685" y="10702387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6A84D6B-AF6C-5270-1C77-D8FF9D7303AC}"/>
              </a:ext>
            </a:extLst>
          </p:cNvPr>
          <p:cNvSpPr txBox="1"/>
          <p:nvPr/>
        </p:nvSpPr>
        <p:spPr>
          <a:xfrm rot="16200000">
            <a:off x="31074508" y="13557113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3C49DED-F41E-DBAA-EAED-06F0D2B8FD81}"/>
                  </a:ext>
                </a:extLst>
              </p:cNvPr>
              <p:cNvSpPr txBox="1"/>
              <p:nvPr/>
            </p:nvSpPr>
            <p:spPr>
              <a:xfrm rot="16200000">
                <a:off x="20683104" y="1588032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3C49DED-F41E-DBAA-EAED-06F0D2B8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683104" y="15880322"/>
                <a:ext cx="2365829" cy="461665"/>
              </a:xfrm>
              <a:prstGeom prst="rect">
                <a:avLst/>
              </a:prstGeom>
              <a:blipFill>
                <a:blip r:embed="rId15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E7E3DF5-618C-2D8E-0B32-BD2FA5942B82}"/>
                  </a:ext>
                </a:extLst>
              </p:cNvPr>
              <p:cNvSpPr txBox="1"/>
              <p:nvPr/>
            </p:nvSpPr>
            <p:spPr>
              <a:xfrm rot="16200000">
                <a:off x="21215738" y="1587584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E7E3DF5-618C-2D8E-0B32-BD2FA594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215738" y="15875842"/>
                <a:ext cx="2365829" cy="461665"/>
              </a:xfrm>
              <a:prstGeom prst="rect">
                <a:avLst/>
              </a:prstGeom>
              <a:blipFill>
                <a:blip r:embed="rId1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FB94CC8-F7EB-1F67-B384-0BB58E3A98FF}"/>
                  </a:ext>
                </a:extLst>
              </p:cNvPr>
              <p:cNvSpPr txBox="1"/>
              <p:nvPr/>
            </p:nvSpPr>
            <p:spPr>
              <a:xfrm rot="16200000">
                <a:off x="21752852" y="1589035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FB94CC8-F7EB-1F67-B384-0BB58E3A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52852" y="15890355"/>
                <a:ext cx="2365829" cy="461665"/>
              </a:xfrm>
              <a:prstGeom prst="rect">
                <a:avLst/>
              </a:prstGeom>
              <a:blipFill>
                <a:blip r:embed="rId17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4C9176B-7877-92DB-8199-91FCDC898CAE}"/>
                  </a:ext>
                </a:extLst>
              </p:cNvPr>
              <p:cNvSpPr txBox="1"/>
              <p:nvPr/>
            </p:nvSpPr>
            <p:spPr>
              <a:xfrm rot="16200000">
                <a:off x="22293857" y="1589396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4C9176B-7877-92DB-8199-91FCDC898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293857" y="15893966"/>
                <a:ext cx="2365829" cy="461665"/>
              </a:xfrm>
              <a:prstGeom prst="rect">
                <a:avLst/>
              </a:prstGeom>
              <a:blipFill>
                <a:blip r:embed="rId18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5A61C8E2-E08E-CCAB-0F7F-B605FC508488}"/>
                  </a:ext>
                </a:extLst>
              </p:cNvPr>
              <p:cNvSpPr txBox="1"/>
              <p:nvPr/>
            </p:nvSpPr>
            <p:spPr>
              <a:xfrm rot="16200000">
                <a:off x="22817048" y="1590417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5A61C8E2-E08E-CCAB-0F7F-B605FC50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17048" y="15904178"/>
                <a:ext cx="2365829" cy="461665"/>
              </a:xfrm>
              <a:prstGeom prst="rect">
                <a:avLst/>
              </a:prstGeom>
              <a:blipFill>
                <a:blip r:embed="rId1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E16D8CE-B622-4215-D8A9-51C4926F7573}"/>
                  </a:ext>
                </a:extLst>
              </p:cNvPr>
              <p:cNvSpPr txBox="1"/>
              <p:nvPr/>
            </p:nvSpPr>
            <p:spPr>
              <a:xfrm rot="16200000">
                <a:off x="23340117" y="1589969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E16D8CE-B622-4215-D8A9-51C4926F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340117" y="15899698"/>
                <a:ext cx="2365829" cy="461665"/>
              </a:xfrm>
              <a:prstGeom prst="rect">
                <a:avLst/>
              </a:prstGeom>
              <a:blipFill>
                <a:blip r:embed="rId2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733529C-FA41-3EBD-8415-6C9A100AA2B5}"/>
                  </a:ext>
                </a:extLst>
              </p:cNvPr>
              <p:cNvSpPr txBox="1"/>
              <p:nvPr/>
            </p:nvSpPr>
            <p:spPr>
              <a:xfrm rot="16200000">
                <a:off x="23882874" y="1590557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733529C-FA41-3EBD-8415-6C9A100A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882874" y="15905570"/>
                <a:ext cx="2365829" cy="461665"/>
              </a:xfrm>
              <a:prstGeom prst="rect">
                <a:avLst/>
              </a:prstGeom>
              <a:blipFill>
                <a:blip r:embed="rId21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D830E24-1483-54BF-1BE3-779A826AB5D9}"/>
                  </a:ext>
                </a:extLst>
              </p:cNvPr>
              <p:cNvSpPr txBox="1"/>
              <p:nvPr/>
            </p:nvSpPr>
            <p:spPr>
              <a:xfrm rot="16200000">
                <a:off x="24350243" y="1587555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D830E24-1483-54BF-1BE3-779A826AB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50243" y="15875554"/>
                <a:ext cx="2365829" cy="461665"/>
              </a:xfrm>
              <a:prstGeom prst="rect">
                <a:avLst/>
              </a:prstGeom>
              <a:blipFill>
                <a:blip r:embed="rId22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8B3C95D-99BA-7802-61DD-2241D4AF25DD}"/>
                  </a:ext>
                </a:extLst>
              </p:cNvPr>
              <p:cNvSpPr txBox="1"/>
              <p:nvPr/>
            </p:nvSpPr>
            <p:spPr>
              <a:xfrm rot="16200000">
                <a:off x="24882877" y="1587107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8B3C95D-99BA-7802-61DD-2241D4AF2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882877" y="15871074"/>
                <a:ext cx="2365829" cy="461665"/>
              </a:xfrm>
              <a:prstGeom prst="rect">
                <a:avLst/>
              </a:prstGeom>
              <a:blipFill>
                <a:blip r:embed="rId23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0209EF2-F72C-33C0-25CA-FED3F025048B}"/>
                  </a:ext>
                </a:extLst>
              </p:cNvPr>
              <p:cNvSpPr txBox="1"/>
              <p:nvPr/>
            </p:nvSpPr>
            <p:spPr>
              <a:xfrm rot="16200000">
                <a:off x="25419991" y="1588558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0209EF2-F72C-33C0-25CA-FED3F025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419991" y="15885587"/>
                <a:ext cx="2365829" cy="461665"/>
              </a:xfrm>
              <a:prstGeom prst="rect">
                <a:avLst/>
              </a:prstGeom>
              <a:blipFill>
                <a:blip r:embed="rId24"/>
                <a:stretch>
                  <a:fillRect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22809D8-85A2-7309-AC71-65C5BF7363EC}"/>
                  </a:ext>
                </a:extLst>
              </p:cNvPr>
              <p:cNvSpPr txBox="1"/>
              <p:nvPr/>
            </p:nvSpPr>
            <p:spPr>
              <a:xfrm rot="16200000">
                <a:off x="25960996" y="1588919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22809D8-85A2-7309-AC71-65C5BF73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960996" y="15889198"/>
                <a:ext cx="2365829" cy="461665"/>
              </a:xfrm>
              <a:prstGeom prst="rect">
                <a:avLst/>
              </a:prstGeom>
              <a:blipFill>
                <a:blip r:embed="rId25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8816AD5-FE23-197C-1E5D-59280EBCD3C3}"/>
                  </a:ext>
                </a:extLst>
              </p:cNvPr>
              <p:cNvSpPr txBox="1"/>
              <p:nvPr/>
            </p:nvSpPr>
            <p:spPr>
              <a:xfrm rot="16200000">
                <a:off x="26484187" y="1589941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8816AD5-FE23-197C-1E5D-59280EBCD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484187" y="15899410"/>
                <a:ext cx="2365829" cy="461665"/>
              </a:xfrm>
              <a:prstGeom prst="rect">
                <a:avLst/>
              </a:prstGeom>
              <a:blipFill>
                <a:blip r:embed="rId2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1582A7E-9E31-4B93-28CC-8F374C4AA253}"/>
                  </a:ext>
                </a:extLst>
              </p:cNvPr>
              <p:cNvSpPr txBox="1"/>
              <p:nvPr/>
            </p:nvSpPr>
            <p:spPr>
              <a:xfrm rot="16200000">
                <a:off x="27007256" y="1589493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1582A7E-9E31-4B93-28CC-8F374C4AA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07256" y="15894930"/>
                <a:ext cx="2365829" cy="461665"/>
              </a:xfrm>
              <a:prstGeom prst="rect">
                <a:avLst/>
              </a:prstGeom>
              <a:blipFill>
                <a:blip r:embed="rId27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24B0FD4-300D-DF70-F088-160D0565B5CF}"/>
                  </a:ext>
                </a:extLst>
              </p:cNvPr>
              <p:cNvSpPr txBox="1"/>
              <p:nvPr/>
            </p:nvSpPr>
            <p:spPr>
              <a:xfrm rot="16200000">
                <a:off x="27550013" y="1590080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24B0FD4-300D-DF70-F088-160D0565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50013" y="15900802"/>
                <a:ext cx="2365829" cy="461665"/>
              </a:xfrm>
              <a:prstGeom prst="rect">
                <a:avLst/>
              </a:prstGeom>
              <a:blipFill>
                <a:blip r:embed="rId28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583A106-B738-3253-B9E2-1B52A0B80A67}"/>
                  </a:ext>
                </a:extLst>
              </p:cNvPr>
              <p:cNvSpPr txBox="1"/>
              <p:nvPr/>
            </p:nvSpPr>
            <p:spPr>
              <a:xfrm rot="16200000">
                <a:off x="28003095" y="1588507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583A106-B738-3253-B9E2-1B52A0B8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003095" y="15885075"/>
                <a:ext cx="2365829" cy="461665"/>
              </a:xfrm>
              <a:prstGeom prst="rect">
                <a:avLst/>
              </a:prstGeom>
              <a:blipFill>
                <a:blip r:embed="rId6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652C4D5-65A8-F4FB-19CB-D23AC65C1C16}"/>
                  </a:ext>
                </a:extLst>
              </p:cNvPr>
              <p:cNvSpPr txBox="1"/>
              <p:nvPr/>
            </p:nvSpPr>
            <p:spPr>
              <a:xfrm rot="16200000">
                <a:off x="28535729" y="1588059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652C4D5-65A8-F4FB-19CB-D23AC65C1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535729" y="15880595"/>
                <a:ext cx="2365829" cy="461665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50C00CA-8132-0A56-E2E6-680E320FE170}"/>
                  </a:ext>
                </a:extLst>
              </p:cNvPr>
              <p:cNvSpPr txBox="1"/>
              <p:nvPr/>
            </p:nvSpPr>
            <p:spPr>
              <a:xfrm rot="16200000">
                <a:off x="29072843" y="1589510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50C00CA-8132-0A56-E2E6-680E320FE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072843" y="15895108"/>
                <a:ext cx="2365829" cy="461665"/>
              </a:xfrm>
              <a:prstGeom prst="rect">
                <a:avLst/>
              </a:prstGeom>
              <a:blipFill>
                <a:blip r:embed="rId8"/>
                <a:stretch>
                  <a:fillRect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CC9E7CE6-5B21-8263-3FE6-D0AA20148070}"/>
                  </a:ext>
                </a:extLst>
              </p:cNvPr>
              <p:cNvSpPr txBox="1"/>
              <p:nvPr/>
            </p:nvSpPr>
            <p:spPr>
              <a:xfrm rot="16200000">
                <a:off x="29613848" y="1589871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CC9E7CE6-5B21-8263-3FE6-D0AA2014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613848" y="15898719"/>
                <a:ext cx="2365829" cy="461665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65E6A142-433F-15A4-B1EA-393FB42AAD41}"/>
                  </a:ext>
                </a:extLst>
              </p:cNvPr>
              <p:cNvSpPr txBox="1"/>
              <p:nvPr/>
            </p:nvSpPr>
            <p:spPr>
              <a:xfrm rot="16200000">
                <a:off x="30137039" y="1590893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65E6A142-433F-15A4-B1EA-393FB42A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37039" y="15908931"/>
                <a:ext cx="2365829" cy="461665"/>
              </a:xfrm>
              <a:prstGeom prst="rect">
                <a:avLst/>
              </a:prstGeom>
              <a:blipFill>
                <a:blip r:embed="rId10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4E7C079-7674-6949-9554-085A48CC24DB}"/>
                  </a:ext>
                </a:extLst>
              </p:cNvPr>
              <p:cNvSpPr txBox="1"/>
              <p:nvPr/>
            </p:nvSpPr>
            <p:spPr>
              <a:xfrm rot="16200000">
                <a:off x="30660108" y="1590445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4E7C079-7674-6949-9554-085A48CC2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60108" y="15904451"/>
                <a:ext cx="2365829" cy="461665"/>
              </a:xfrm>
              <a:prstGeom prst="rect">
                <a:avLst/>
              </a:prstGeom>
              <a:blipFill>
                <a:blip r:embed="rId11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CECD494-B53A-5FB7-6BBD-8045F16E3A81}"/>
                  </a:ext>
                </a:extLst>
              </p:cNvPr>
              <p:cNvSpPr txBox="1"/>
              <p:nvPr/>
            </p:nvSpPr>
            <p:spPr>
              <a:xfrm rot="16200000">
                <a:off x="31202865" y="1591032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CECD494-B53A-5FB7-6BBD-8045F16E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02865" y="15910323"/>
                <a:ext cx="2365829" cy="461665"/>
              </a:xfrm>
              <a:prstGeom prst="rect">
                <a:avLst/>
              </a:prstGeom>
              <a:blipFill>
                <a:blip r:embed="rId1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6E2E593-4356-1EF7-DE13-321869804F0D}"/>
                  </a:ext>
                </a:extLst>
              </p:cNvPr>
              <p:cNvSpPr txBox="1"/>
              <p:nvPr/>
            </p:nvSpPr>
            <p:spPr>
              <a:xfrm rot="16200000">
                <a:off x="965488" y="1589396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6E2E593-4356-1EF7-DE13-32186980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65488" y="15893965"/>
                <a:ext cx="2365829" cy="461665"/>
              </a:xfrm>
              <a:prstGeom prst="rect">
                <a:avLst/>
              </a:prstGeom>
              <a:blipFill>
                <a:blip r:embed="rId29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476CBBF-6654-6D0E-F3AB-36E164DED7AF}"/>
                  </a:ext>
                </a:extLst>
              </p:cNvPr>
              <p:cNvSpPr txBox="1"/>
              <p:nvPr/>
            </p:nvSpPr>
            <p:spPr>
              <a:xfrm rot="16200000">
                <a:off x="1498122" y="1588948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476CBBF-6654-6D0E-F3AB-36E164DED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98122" y="15889485"/>
                <a:ext cx="2365829" cy="461665"/>
              </a:xfrm>
              <a:prstGeom prst="rect">
                <a:avLst/>
              </a:prstGeom>
              <a:blipFill>
                <a:blip r:embed="rId3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5E9B5A5-BBED-C6D7-9A7A-2116744243B8}"/>
                  </a:ext>
                </a:extLst>
              </p:cNvPr>
              <p:cNvSpPr txBox="1"/>
              <p:nvPr/>
            </p:nvSpPr>
            <p:spPr>
              <a:xfrm rot="16200000">
                <a:off x="2035236" y="1590399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5E9B5A5-BBED-C6D7-9A7A-211674424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35236" y="15903998"/>
                <a:ext cx="2365829" cy="461665"/>
              </a:xfrm>
              <a:prstGeom prst="rect">
                <a:avLst/>
              </a:prstGeom>
              <a:blipFill>
                <a:blip r:embed="rId31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C2187E7-F869-F6C3-548C-6B1980355110}"/>
                  </a:ext>
                </a:extLst>
              </p:cNvPr>
              <p:cNvSpPr txBox="1"/>
              <p:nvPr/>
            </p:nvSpPr>
            <p:spPr>
              <a:xfrm rot="16200000">
                <a:off x="2576241" y="1590760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C2187E7-F869-F6C3-548C-6B198035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76241" y="15907609"/>
                <a:ext cx="2365829" cy="461665"/>
              </a:xfrm>
              <a:prstGeom prst="rect">
                <a:avLst/>
              </a:prstGeom>
              <a:blipFill>
                <a:blip r:embed="rId32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706C1C2-9657-1E2B-1AFE-90D240550428}"/>
                  </a:ext>
                </a:extLst>
              </p:cNvPr>
              <p:cNvSpPr txBox="1"/>
              <p:nvPr/>
            </p:nvSpPr>
            <p:spPr>
              <a:xfrm rot="16200000">
                <a:off x="3099432" y="1591782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706C1C2-9657-1E2B-1AFE-90D240550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99432" y="15917821"/>
                <a:ext cx="2365829" cy="461665"/>
              </a:xfrm>
              <a:prstGeom prst="rect">
                <a:avLst/>
              </a:prstGeom>
              <a:blipFill>
                <a:blip r:embed="rId33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5EC5746-BDBC-8DE0-14A5-F7B4EE6A8DED}"/>
                  </a:ext>
                </a:extLst>
              </p:cNvPr>
              <p:cNvSpPr txBox="1"/>
              <p:nvPr/>
            </p:nvSpPr>
            <p:spPr>
              <a:xfrm rot="16200000">
                <a:off x="3622501" y="1591334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5EC5746-BDBC-8DE0-14A5-F7B4EE6A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22501" y="15913341"/>
                <a:ext cx="2365829" cy="461665"/>
              </a:xfrm>
              <a:prstGeom prst="rect">
                <a:avLst/>
              </a:prstGeom>
              <a:blipFill>
                <a:blip r:embed="rId34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6C1DC5D-CAB6-590F-FC0A-4ACF4814F50C}"/>
                  </a:ext>
                </a:extLst>
              </p:cNvPr>
              <p:cNvSpPr txBox="1"/>
              <p:nvPr/>
            </p:nvSpPr>
            <p:spPr>
              <a:xfrm rot="16200000">
                <a:off x="4165258" y="1591921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6C1DC5D-CAB6-590F-FC0A-4ACF4814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5258" y="15919213"/>
                <a:ext cx="2365829" cy="461665"/>
              </a:xfrm>
              <a:prstGeom prst="rect">
                <a:avLst/>
              </a:prstGeom>
              <a:blipFill>
                <a:blip r:embed="rId35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24EB95AC-8A56-74D0-D897-9F25ED9D655C}"/>
                  </a:ext>
                </a:extLst>
              </p:cNvPr>
              <p:cNvSpPr txBox="1"/>
              <p:nvPr/>
            </p:nvSpPr>
            <p:spPr>
              <a:xfrm rot="16200000">
                <a:off x="4618338" y="1588920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24EB95AC-8A56-74D0-D897-9F25ED9D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18338" y="15889201"/>
                <a:ext cx="2365829" cy="461665"/>
              </a:xfrm>
              <a:prstGeom prst="rect">
                <a:avLst/>
              </a:prstGeom>
              <a:blipFill>
                <a:blip r:embed="rId3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1FE4CD08-24A8-A18B-CAEE-CDC23789A935}"/>
                  </a:ext>
                </a:extLst>
              </p:cNvPr>
              <p:cNvSpPr txBox="1"/>
              <p:nvPr/>
            </p:nvSpPr>
            <p:spPr>
              <a:xfrm rot="16200000">
                <a:off x="5150972" y="1588472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1FE4CD08-24A8-A18B-CAEE-CDC23789A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0972" y="15884721"/>
                <a:ext cx="2365829" cy="461665"/>
              </a:xfrm>
              <a:prstGeom prst="rect">
                <a:avLst/>
              </a:prstGeom>
              <a:blipFill>
                <a:blip r:embed="rId37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F386CDF-72C0-4A1D-C44F-8D16EDA3237C}"/>
                  </a:ext>
                </a:extLst>
              </p:cNvPr>
              <p:cNvSpPr txBox="1"/>
              <p:nvPr/>
            </p:nvSpPr>
            <p:spPr>
              <a:xfrm rot="16200000">
                <a:off x="5688086" y="1589923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F386CDF-72C0-4A1D-C44F-8D16EDA3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88086" y="15899234"/>
                <a:ext cx="2365829" cy="461665"/>
              </a:xfrm>
              <a:prstGeom prst="rect">
                <a:avLst/>
              </a:prstGeom>
              <a:blipFill>
                <a:blip r:embed="rId38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6C6B1CF-745E-BAF1-478D-E294516FAF9F}"/>
                  </a:ext>
                </a:extLst>
              </p:cNvPr>
              <p:cNvSpPr txBox="1"/>
              <p:nvPr/>
            </p:nvSpPr>
            <p:spPr>
              <a:xfrm rot="16200000">
                <a:off x="6229091" y="1590284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6C6B1CF-745E-BAF1-478D-E294516FA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29091" y="15902845"/>
                <a:ext cx="2365829" cy="461665"/>
              </a:xfrm>
              <a:prstGeom prst="rect">
                <a:avLst/>
              </a:prstGeom>
              <a:blipFill>
                <a:blip r:embed="rId39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C0F8B3F-CA24-461C-4DE8-72E19DAE0517}"/>
                  </a:ext>
                </a:extLst>
              </p:cNvPr>
              <p:cNvSpPr txBox="1"/>
              <p:nvPr/>
            </p:nvSpPr>
            <p:spPr>
              <a:xfrm rot="16200000">
                <a:off x="6752282" y="1591305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C0F8B3F-CA24-461C-4DE8-72E19DAE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52282" y="15913057"/>
                <a:ext cx="2365829" cy="461665"/>
              </a:xfrm>
              <a:prstGeom prst="rect">
                <a:avLst/>
              </a:prstGeom>
              <a:blipFill>
                <a:blip r:embed="rId4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16D1D87-1A43-C1B0-5721-90C603A4D5E1}"/>
                  </a:ext>
                </a:extLst>
              </p:cNvPr>
              <p:cNvSpPr txBox="1"/>
              <p:nvPr/>
            </p:nvSpPr>
            <p:spPr>
              <a:xfrm rot="16200000">
                <a:off x="7275351" y="1590857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16D1D87-1A43-C1B0-5721-90C603A4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75351" y="15908577"/>
                <a:ext cx="2365829" cy="461665"/>
              </a:xfrm>
              <a:prstGeom prst="rect">
                <a:avLst/>
              </a:prstGeom>
              <a:blipFill>
                <a:blip r:embed="rId41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09831C6-3B71-40C6-9A5E-DC5A24E95064}"/>
                  </a:ext>
                </a:extLst>
              </p:cNvPr>
              <p:cNvSpPr txBox="1"/>
              <p:nvPr/>
            </p:nvSpPr>
            <p:spPr>
              <a:xfrm rot="16200000">
                <a:off x="7818108" y="1591444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09831C6-3B71-40C6-9A5E-DC5A24E9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18108" y="15914449"/>
                <a:ext cx="2365829" cy="461665"/>
              </a:xfrm>
              <a:prstGeom prst="rect">
                <a:avLst/>
              </a:prstGeom>
              <a:blipFill>
                <a:blip r:embed="rId42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BB9E4512-FA7D-8F92-5F7F-2011EB56CE9F}"/>
                  </a:ext>
                </a:extLst>
              </p:cNvPr>
              <p:cNvSpPr txBox="1"/>
              <p:nvPr/>
            </p:nvSpPr>
            <p:spPr>
              <a:xfrm rot="16200000">
                <a:off x="8285477" y="1588443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BB9E4512-FA7D-8F92-5F7F-2011EB56C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5477" y="15884433"/>
                <a:ext cx="2365829" cy="461665"/>
              </a:xfrm>
              <a:prstGeom prst="rect">
                <a:avLst/>
              </a:prstGeom>
              <a:blipFill>
                <a:blip r:embed="rId43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00139-22AC-B6AF-3A9E-612923FA78F6}"/>
                  </a:ext>
                </a:extLst>
              </p:cNvPr>
              <p:cNvSpPr txBox="1"/>
              <p:nvPr/>
            </p:nvSpPr>
            <p:spPr>
              <a:xfrm rot="16200000">
                <a:off x="8818111" y="1587995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00139-22AC-B6AF-3A9E-612923FA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18111" y="15879953"/>
                <a:ext cx="2365829" cy="461665"/>
              </a:xfrm>
              <a:prstGeom prst="rect">
                <a:avLst/>
              </a:prstGeom>
              <a:blipFill>
                <a:blip r:embed="rId44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D6494EE-25A3-27C4-53AE-57167FE218D9}"/>
                  </a:ext>
                </a:extLst>
              </p:cNvPr>
              <p:cNvSpPr txBox="1"/>
              <p:nvPr/>
            </p:nvSpPr>
            <p:spPr>
              <a:xfrm rot="16200000">
                <a:off x="9355225" y="1589446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D6494EE-25A3-27C4-53AE-57167FE2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355225" y="15894466"/>
                <a:ext cx="2365829" cy="461665"/>
              </a:xfrm>
              <a:prstGeom prst="rect">
                <a:avLst/>
              </a:prstGeom>
              <a:blipFill>
                <a:blip r:embed="rId45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1D740EBE-380C-4AFC-690B-A6BDB83C2F60}"/>
                  </a:ext>
                </a:extLst>
              </p:cNvPr>
              <p:cNvSpPr txBox="1"/>
              <p:nvPr/>
            </p:nvSpPr>
            <p:spPr>
              <a:xfrm rot="16200000">
                <a:off x="9896230" y="1589807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1D740EBE-380C-4AFC-690B-A6BDB83C2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96230" y="15898077"/>
                <a:ext cx="2365829" cy="461665"/>
              </a:xfrm>
              <a:prstGeom prst="rect">
                <a:avLst/>
              </a:prstGeom>
              <a:blipFill>
                <a:blip r:embed="rId4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D9A430E-6CA5-D79F-0E11-0FB8AB0400DF}"/>
                  </a:ext>
                </a:extLst>
              </p:cNvPr>
              <p:cNvSpPr txBox="1"/>
              <p:nvPr/>
            </p:nvSpPr>
            <p:spPr>
              <a:xfrm rot="16200000">
                <a:off x="10419421" y="1590828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D9A430E-6CA5-D79F-0E11-0FB8AB04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19421" y="15908289"/>
                <a:ext cx="2365829" cy="461665"/>
              </a:xfrm>
              <a:prstGeom prst="rect">
                <a:avLst/>
              </a:prstGeom>
              <a:blipFill>
                <a:blip r:embed="rId47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98E96E34-8C6F-A8BD-4B84-8DA70553455A}"/>
                  </a:ext>
                </a:extLst>
              </p:cNvPr>
              <p:cNvSpPr txBox="1"/>
              <p:nvPr/>
            </p:nvSpPr>
            <p:spPr>
              <a:xfrm rot="16200000">
                <a:off x="10942490" y="1590380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98E96E34-8C6F-A8BD-4B84-8DA70553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942490" y="15903809"/>
                <a:ext cx="2365829" cy="461665"/>
              </a:xfrm>
              <a:prstGeom prst="rect">
                <a:avLst/>
              </a:prstGeom>
              <a:blipFill>
                <a:blip r:embed="rId48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77D538D9-3F9D-D60B-E6EE-E0D0A15DF98E}"/>
                  </a:ext>
                </a:extLst>
              </p:cNvPr>
              <p:cNvSpPr txBox="1"/>
              <p:nvPr/>
            </p:nvSpPr>
            <p:spPr>
              <a:xfrm rot="16200000">
                <a:off x="11485247" y="1590968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77D538D9-3F9D-D60B-E6EE-E0D0A15DF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85247" y="15909681"/>
                <a:ext cx="2365829" cy="461665"/>
              </a:xfrm>
              <a:prstGeom prst="rect">
                <a:avLst/>
              </a:prstGeom>
              <a:blipFill>
                <a:blip r:embed="rId49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15410D1D-0C73-729B-599A-0CAD848E3CC5}"/>
                  </a:ext>
                </a:extLst>
              </p:cNvPr>
              <p:cNvSpPr txBox="1"/>
              <p:nvPr/>
            </p:nvSpPr>
            <p:spPr>
              <a:xfrm rot="16200000">
                <a:off x="11938329" y="1589395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15410D1D-0C73-729B-599A-0CAD848E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938329" y="15893954"/>
                <a:ext cx="2365829" cy="461665"/>
              </a:xfrm>
              <a:prstGeom prst="rect">
                <a:avLst/>
              </a:prstGeom>
              <a:blipFill>
                <a:blip r:embed="rId29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45C77A6-38C1-8161-C638-B659658CDD99}"/>
                  </a:ext>
                </a:extLst>
              </p:cNvPr>
              <p:cNvSpPr txBox="1"/>
              <p:nvPr/>
            </p:nvSpPr>
            <p:spPr>
              <a:xfrm rot="16200000">
                <a:off x="12470963" y="1588947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45C77A6-38C1-8161-C638-B659658CD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470963" y="15889474"/>
                <a:ext cx="2365829" cy="461665"/>
              </a:xfrm>
              <a:prstGeom prst="rect">
                <a:avLst/>
              </a:prstGeom>
              <a:blipFill>
                <a:blip r:embed="rId3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5D548F6E-D069-2455-5C5B-C8303782FFDB}"/>
                  </a:ext>
                </a:extLst>
              </p:cNvPr>
              <p:cNvSpPr txBox="1"/>
              <p:nvPr/>
            </p:nvSpPr>
            <p:spPr>
              <a:xfrm rot="16200000">
                <a:off x="13008077" y="1590398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5D548F6E-D069-2455-5C5B-C8303782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008077" y="15903987"/>
                <a:ext cx="2365829" cy="461665"/>
              </a:xfrm>
              <a:prstGeom prst="rect">
                <a:avLst/>
              </a:prstGeom>
              <a:blipFill>
                <a:blip r:embed="rId31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841831C-A5C3-2E68-E911-822ADE863967}"/>
                  </a:ext>
                </a:extLst>
              </p:cNvPr>
              <p:cNvSpPr txBox="1"/>
              <p:nvPr/>
            </p:nvSpPr>
            <p:spPr>
              <a:xfrm rot="16200000">
                <a:off x="13549082" y="1590759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841831C-A5C3-2E68-E911-822ADE86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49082" y="15907598"/>
                <a:ext cx="2365829" cy="461665"/>
              </a:xfrm>
              <a:prstGeom prst="rect">
                <a:avLst/>
              </a:prstGeom>
              <a:blipFill>
                <a:blip r:embed="rId32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8E008A58-EA4D-57D7-0C66-68AD6776A205}"/>
                  </a:ext>
                </a:extLst>
              </p:cNvPr>
              <p:cNvSpPr txBox="1"/>
              <p:nvPr/>
            </p:nvSpPr>
            <p:spPr>
              <a:xfrm rot="16200000">
                <a:off x="14072273" y="1591781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8E008A58-EA4D-57D7-0C66-68AD6776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072273" y="15917810"/>
                <a:ext cx="2365829" cy="461665"/>
              </a:xfrm>
              <a:prstGeom prst="rect">
                <a:avLst/>
              </a:prstGeom>
              <a:blipFill>
                <a:blip r:embed="rId33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616E033A-0F9C-9231-6D42-5EA9B3EE0E9D}"/>
                  </a:ext>
                </a:extLst>
              </p:cNvPr>
              <p:cNvSpPr txBox="1"/>
              <p:nvPr/>
            </p:nvSpPr>
            <p:spPr>
              <a:xfrm rot="16200000">
                <a:off x="14595342" y="1591333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616E033A-0F9C-9231-6D42-5EA9B3E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595342" y="15913330"/>
                <a:ext cx="2365829" cy="461665"/>
              </a:xfrm>
              <a:prstGeom prst="rect">
                <a:avLst/>
              </a:prstGeom>
              <a:blipFill>
                <a:blip r:embed="rId34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4510BAB3-E31D-D49B-BA5C-97AA67D2EB4D}"/>
                  </a:ext>
                </a:extLst>
              </p:cNvPr>
              <p:cNvSpPr txBox="1"/>
              <p:nvPr/>
            </p:nvSpPr>
            <p:spPr>
              <a:xfrm rot="16200000">
                <a:off x="15138099" y="1591920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4510BAB3-E31D-D49B-BA5C-97AA67D2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138099" y="15919202"/>
                <a:ext cx="2365829" cy="461665"/>
              </a:xfrm>
              <a:prstGeom prst="rect">
                <a:avLst/>
              </a:prstGeom>
              <a:blipFill>
                <a:blip r:embed="rId35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4C314E4-151A-ED52-0141-CA3D99E07D7F}"/>
              </a:ext>
            </a:extLst>
          </p:cNvPr>
          <p:cNvGrpSpPr/>
          <p:nvPr/>
        </p:nvGrpSpPr>
        <p:grpSpPr>
          <a:xfrm>
            <a:off x="1363774" y="4083553"/>
            <a:ext cx="640080" cy="2952612"/>
            <a:chOff x="1355752" y="1220036"/>
            <a:chExt cx="640080" cy="2952612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5A5BAF2-4A33-204D-E795-5CF563B2001A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78A6D14-1BF3-0B49-E5AA-7EB925049977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0F93016-2419-D3B5-3A17-941C3D131089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4BCD4DC-ACFA-10E0-553D-81EAB27C3CB4}"/>
              </a:ext>
            </a:extLst>
          </p:cNvPr>
          <p:cNvGrpSpPr/>
          <p:nvPr/>
        </p:nvGrpSpPr>
        <p:grpSpPr>
          <a:xfrm>
            <a:off x="1355754" y="6963109"/>
            <a:ext cx="640080" cy="2952612"/>
            <a:chOff x="1355752" y="1220036"/>
            <a:chExt cx="640080" cy="2952612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5FC3061-8FA3-E481-B1B1-8602841E335E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93B51A2-BDB4-410E-8BCD-32EB6C074B3E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F6321BE-0D92-FA55-8166-9940A2F14C61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37C2771-C305-D087-2C35-F7943BD85889}"/>
              </a:ext>
            </a:extLst>
          </p:cNvPr>
          <p:cNvGrpSpPr/>
          <p:nvPr/>
        </p:nvGrpSpPr>
        <p:grpSpPr>
          <a:xfrm>
            <a:off x="1363776" y="9810582"/>
            <a:ext cx="640080" cy="2952612"/>
            <a:chOff x="1355752" y="1220036"/>
            <a:chExt cx="640080" cy="2952612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A1EAC7A-8BBE-C266-5804-8202EBBDE0B4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889875E-E7E3-12D4-5F1F-6071B5274CD8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89ED254F-AFD0-CCF5-627B-8E45C0386FF8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60D2C1DA-AE66-D422-7582-9D4A4DA73DF0}"/>
              </a:ext>
            </a:extLst>
          </p:cNvPr>
          <p:cNvGrpSpPr/>
          <p:nvPr/>
        </p:nvGrpSpPr>
        <p:grpSpPr>
          <a:xfrm>
            <a:off x="1371798" y="12690141"/>
            <a:ext cx="640080" cy="2952612"/>
            <a:chOff x="1355752" y="1220036"/>
            <a:chExt cx="640080" cy="295261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0B41C4A-D87F-4884-9F8A-0AE6417376B0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BAFC39E-87F3-3E33-F1DD-DDFEA59A4254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C55E21B-078C-2792-5B42-B64808680B5A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2AB35E7-BB0E-2AA1-74A4-431FC253CC39}"/>
              </a:ext>
            </a:extLst>
          </p:cNvPr>
          <p:cNvGrpSpPr/>
          <p:nvPr/>
        </p:nvGrpSpPr>
        <p:grpSpPr>
          <a:xfrm>
            <a:off x="17477477" y="1241808"/>
            <a:ext cx="640080" cy="2952612"/>
            <a:chOff x="1355752" y="1220036"/>
            <a:chExt cx="640080" cy="2952612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3104D785-9D21-9554-5FE1-4A24AA7263AF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093C35F9-0C7E-632B-19E1-B0924064FBE6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23F123CA-B5A3-D1F5-C137-D018811F1EBB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237AE182-6FBD-CBFA-C094-92270FAB4FD6}"/>
              </a:ext>
            </a:extLst>
          </p:cNvPr>
          <p:cNvGrpSpPr/>
          <p:nvPr/>
        </p:nvGrpSpPr>
        <p:grpSpPr>
          <a:xfrm>
            <a:off x="17485499" y="4105325"/>
            <a:ext cx="640080" cy="2952612"/>
            <a:chOff x="1355752" y="1220036"/>
            <a:chExt cx="640080" cy="2952612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228C454-2F79-2DAC-32D7-3055448E07B0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1B9568D-2ED0-1643-C05D-39CCFC5DE619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29F7AE2E-C281-C092-F6DA-1D06A6034C7D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7F413F8-B4CF-746E-AEFE-447BDB0CBD0A}"/>
              </a:ext>
            </a:extLst>
          </p:cNvPr>
          <p:cNvGrpSpPr/>
          <p:nvPr/>
        </p:nvGrpSpPr>
        <p:grpSpPr>
          <a:xfrm>
            <a:off x="17477479" y="6984881"/>
            <a:ext cx="640080" cy="2952612"/>
            <a:chOff x="1355752" y="1220036"/>
            <a:chExt cx="640080" cy="2952612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94DA76BD-1E07-B8A3-B218-9FB03263B556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93EF41C-2C6D-CAD9-3AC2-BE615109074C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4871DC2-AF7F-B759-4195-0C0626051A41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7551F68B-7EFF-C717-96D5-35F02083EFD1}"/>
              </a:ext>
            </a:extLst>
          </p:cNvPr>
          <p:cNvGrpSpPr/>
          <p:nvPr/>
        </p:nvGrpSpPr>
        <p:grpSpPr>
          <a:xfrm>
            <a:off x="17485501" y="9832354"/>
            <a:ext cx="640080" cy="2952612"/>
            <a:chOff x="1355752" y="1220036"/>
            <a:chExt cx="640080" cy="2952612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C147A4ED-E0AD-2145-36AA-587E09D8626D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43DCEED-D45B-D278-DC71-16B7DC662D9C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9BB6BA4-E01D-3813-F9ED-4AC843BF6D51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A8F96C9-6602-C259-18ED-AF9327A1596E}"/>
              </a:ext>
            </a:extLst>
          </p:cNvPr>
          <p:cNvGrpSpPr/>
          <p:nvPr/>
        </p:nvGrpSpPr>
        <p:grpSpPr>
          <a:xfrm>
            <a:off x="17493523" y="12711913"/>
            <a:ext cx="640080" cy="2952612"/>
            <a:chOff x="1355752" y="1220036"/>
            <a:chExt cx="640080" cy="2952612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15D264F6-480B-1C63-2D8D-A41D8679E1E7}"/>
                </a:ext>
              </a:extLst>
            </p:cNvPr>
            <p:cNvSpPr txBox="1"/>
            <p:nvPr/>
          </p:nvSpPr>
          <p:spPr>
            <a:xfrm>
              <a:off x="1519952" y="1220036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D056BC76-E05E-3176-4C12-2B5EDDFB37F1}"/>
                </a:ext>
              </a:extLst>
            </p:cNvPr>
            <p:cNvSpPr txBox="1"/>
            <p:nvPr/>
          </p:nvSpPr>
          <p:spPr>
            <a:xfrm>
              <a:off x="1355752" y="2484940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C1D79041-4BC2-2A9F-821E-FB18B6FD17CA}"/>
                </a:ext>
              </a:extLst>
            </p:cNvPr>
            <p:cNvSpPr txBox="1"/>
            <p:nvPr/>
          </p:nvSpPr>
          <p:spPr>
            <a:xfrm>
              <a:off x="1519951" y="3710983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164E9C2-938A-F978-A374-49E294E59139}"/>
              </a:ext>
            </a:extLst>
          </p:cNvPr>
          <p:cNvSpPr txBox="1"/>
          <p:nvPr/>
        </p:nvSpPr>
        <p:spPr>
          <a:xfrm>
            <a:off x="7607554" y="17994439"/>
            <a:ext cx="292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 </a:t>
            </a:r>
            <a:r>
              <a:rPr lang="en-US" sz="3600" dirty="0" err="1"/>
              <a:t>OpenRISC</a:t>
            </a:r>
            <a:endParaRPr lang="en-US" sz="36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87F649-21E5-82FA-C705-30052BC0B7DB}"/>
              </a:ext>
            </a:extLst>
          </p:cNvPr>
          <p:cNvSpPr txBox="1"/>
          <p:nvPr/>
        </p:nvSpPr>
        <p:spPr>
          <a:xfrm>
            <a:off x="24255124" y="17996364"/>
            <a:ext cx="292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 RISC-V</a:t>
            </a:r>
          </a:p>
        </p:txBody>
      </p:sp>
    </p:spTree>
    <p:extLst>
      <p:ext uri="{BB962C8B-B14F-4D97-AF65-F5344CB8AC3E}">
        <p14:creationId xmlns:p14="http://schemas.microsoft.com/office/powerpoint/2010/main" val="19857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3A0D-B03F-BFFF-C03E-BB185D6CA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E7E565-0236-3869-1ABA-9683EC59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178" y="2858499"/>
            <a:ext cx="15795821" cy="21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5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7A46F-CFB2-E58D-8CFE-DAAE137D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3ADBEA3-B1BA-45D2-4EF5-85A0A3AF6A8C}"/>
              </a:ext>
            </a:extLst>
          </p:cNvPr>
          <p:cNvGraphicFramePr>
            <a:graphicFrameLocks noGrp="1"/>
          </p:cNvGraphicFramePr>
          <p:nvPr/>
        </p:nvGraphicFramePr>
        <p:xfrm>
          <a:off x="12639622" y="2276366"/>
          <a:ext cx="17954060" cy="1436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515">
                  <a:extLst>
                    <a:ext uri="{9D8B030D-6E8A-4147-A177-3AD203B41FA5}">
                      <a16:colId xmlns:a16="http://schemas.microsoft.com/office/drawing/2014/main" val="2332384017"/>
                    </a:ext>
                  </a:extLst>
                </a:gridCol>
                <a:gridCol w="4488515">
                  <a:extLst>
                    <a:ext uri="{9D8B030D-6E8A-4147-A177-3AD203B41FA5}">
                      <a16:colId xmlns:a16="http://schemas.microsoft.com/office/drawing/2014/main" val="1706738138"/>
                    </a:ext>
                  </a:extLst>
                </a:gridCol>
                <a:gridCol w="4488515">
                  <a:extLst>
                    <a:ext uri="{9D8B030D-6E8A-4147-A177-3AD203B41FA5}">
                      <a16:colId xmlns:a16="http://schemas.microsoft.com/office/drawing/2014/main" val="1846226811"/>
                    </a:ext>
                  </a:extLst>
                </a:gridCol>
                <a:gridCol w="4488515">
                  <a:extLst>
                    <a:ext uri="{9D8B030D-6E8A-4147-A177-3AD203B41FA5}">
                      <a16:colId xmlns:a16="http://schemas.microsoft.com/office/drawing/2014/main" val="2373170951"/>
                    </a:ext>
                  </a:extLst>
                </a:gridCol>
              </a:tblGrid>
              <a:tr h="287264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559962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32812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13983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570794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99347"/>
                  </a:ext>
                </a:extLst>
              </a:tr>
            </a:tbl>
          </a:graphicData>
        </a:graphic>
      </p:graphicFrame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0B075A3-3033-9ED3-0631-43D1839BBFD0}"/>
              </a:ext>
            </a:extLst>
          </p:cNvPr>
          <p:cNvGrpSpPr/>
          <p:nvPr/>
        </p:nvGrpSpPr>
        <p:grpSpPr>
          <a:xfrm>
            <a:off x="14532879" y="1608709"/>
            <a:ext cx="15080337" cy="667657"/>
            <a:chOff x="3788677" y="694307"/>
            <a:chExt cx="15080337" cy="6676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21E392C-D4BE-FB6A-3B34-08B2A41AC999}"/>
                </a:ext>
              </a:extLst>
            </p:cNvPr>
            <p:cNvSpPr txBox="1"/>
            <p:nvPr/>
          </p:nvSpPr>
          <p:spPr>
            <a:xfrm>
              <a:off x="3788677" y="694308"/>
              <a:ext cx="12337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 = 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37466F4-EFC1-D9BC-0C96-B7A5480A0B4B}"/>
                </a:ext>
              </a:extLst>
            </p:cNvPr>
            <p:cNvSpPr txBox="1"/>
            <p:nvPr/>
          </p:nvSpPr>
          <p:spPr>
            <a:xfrm>
              <a:off x="8230042" y="694308"/>
              <a:ext cx="149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 =10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0BEC3A-CD06-3025-837B-4B432CEEB2E1}"/>
                </a:ext>
              </a:extLst>
            </p:cNvPr>
            <p:cNvSpPr txBox="1"/>
            <p:nvPr/>
          </p:nvSpPr>
          <p:spPr>
            <a:xfrm>
              <a:off x="12802042" y="694307"/>
              <a:ext cx="149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 =25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E5CC8A-1A03-FC78-F7E0-089D16F4FC43}"/>
                </a:ext>
              </a:extLst>
            </p:cNvPr>
            <p:cNvSpPr txBox="1"/>
            <p:nvPr/>
          </p:nvSpPr>
          <p:spPr>
            <a:xfrm>
              <a:off x="17374042" y="715633"/>
              <a:ext cx="149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 =50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E84EDE-BCD4-14F6-7697-59515C3E3C74}"/>
              </a:ext>
            </a:extLst>
          </p:cNvPr>
          <p:cNvGrpSpPr/>
          <p:nvPr/>
        </p:nvGrpSpPr>
        <p:grpSpPr>
          <a:xfrm>
            <a:off x="12721950" y="15858831"/>
            <a:ext cx="17769955" cy="2452920"/>
            <a:chOff x="1977748" y="14944431"/>
            <a:chExt cx="17769955" cy="24529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0BA8EA4-0C96-95E7-62B6-AD12C8A4F81F}"/>
                    </a:ext>
                  </a:extLst>
                </p:cNvPr>
                <p:cNvSpPr txBox="1"/>
                <p:nvPr/>
              </p:nvSpPr>
              <p:spPr>
                <a:xfrm rot="16200000">
                  <a:off x="1025666" y="15954568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0BA8EA4-0C96-95E7-62B6-AD12C8A4F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25666" y="15954568"/>
                  <a:ext cx="236582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32A03B-7825-6464-EEA3-A3852AB04895}"/>
                    </a:ext>
                  </a:extLst>
                </p:cNvPr>
                <p:cNvSpPr txBox="1"/>
                <p:nvPr/>
              </p:nvSpPr>
              <p:spPr>
                <a:xfrm rot="16200000">
                  <a:off x="1632593" y="15918284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32A03B-7825-6464-EEA3-A3852AB04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632593" y="15918284"/>
                  <a:ext cx="236582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3A8529C-D1EA-EA6C-1719-2F7CB7B61780}"/>
                    </a:ext>
                  </a:extLst>
                </p:cNvPr>
                <p:cNvSpPr txBox="1"/>
                <p:nvPr/>
              </p:nvSpPr>
              <p:spPr>
                <a:xfrm rot="16200000">
                  <a:off x="2223095" y="15932797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3A8529C-D1EA-EA6C-1719-2F7CB7B61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223095" y="15932797"/>
                  <a:ext cx="236582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38DE38-8B07-776B-6885-783C2638A66C}"/>
                    </a:ext>
                  </a:extLst>
                </p:cNvPr>
                <p:cNvSpPr txBox="1"/>
                <p:nvPr/>
              </p:nvSpPr>
              <p:spPr>
                <a:xfrm rot="16200000">
                  <a:off x="2781896" y="15896513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38DE38-8B07-776B-6885-783C2638A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81896" y="15896513"/>
                  <a:ext cx="2365829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75F4853-4CAA-8412-6B41-44D66F1815F2}"/>
                    </a:ext>
                  </a:extLst>
                </p:cNvPr>
                <p:cNvSpPr txBox="1"/>
                <p:nvPr/>
              </p:nvSpPr>
              <p:spPr>
                <a:xfrm rot="16200000">
                  <a:off x="3435037" y="15954571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75F4853-4CAA-8412-6B41-44D66F181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435037" y="15954571"/>
                  <a:ext cx="2365829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77E5357-A7A0-35F8-C9F4-9E69732928AA}"/>
                    </a:ext>
                  </a:extLst>
                </p:cNvPr>
                <p:cNvSpPr txBox="1"/>
                <p:nvPr/>
              </p:nvSpPr>
              <p:spPr>
                <a:xfrm rot="16200000">
                  <a:off x="3993838" y="15918287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77E5357-A7A0-35F8-C9F4-9E6973292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93838" y="15918287"/>
                  <a:ext cx="2365829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3A7DD9A-3101-0BD6-D783-C7EBD363062D}"/>
                    </a:ext>
                  </a:extLst>
                </p:cNvPr>
                <p:cNvSpPr txBox="1"/>
                <p:nvPr/>
              </p:nvSpPr>
              <p:spPr>
                <a:xfrm rot="16200000">
                  <a:off x="4596180" y="15940061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3A7DD9A-3101-0BD6-D783-C7EBD3630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96180" y="15940061"/>
                  <a:ext cx="2365829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1C2DE02-FBF3-922E-7E41-1941B0CBFC76}"/>
                    </a:ext>
                  </a:extLst>
                </p:cNvPr>
                <p:cNvSpPr txBox="1"/>
                <p:nvPr/>
              </p:nvSpPr>
              <p:spPr>
                <a:xfrm rot="16200000">
                  <a:off x="5648464" y="15976341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1C2DE02-FBF3-922E-7E41-1941B0CBF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48464" y="15976341"/>
                  <a:ext cx="2365829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7F36230-19ED-A2F6-D2E1-59B74F38DDBD}"/>
                    </a:ext>
                  </a:extLst>
                </p:cNvPr>
                <p:cNvSpPr txBox="1"/>
                <p:nvPr/>
              </p:nvSpPr>
              <p:spPr>
                <a:xfrm rot="16200000">
                  <a:off x="6207265" y="15940057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7F36230-19ED-A2F6-D2E1-59B74F38D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07265" y="15940057"/>
                  <a:ext cx="2365829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7246FED-6F72-3E3E-ED1B-FB8927721D06}"/>
                    </a:ext>
                  </a:extLst>
                </p:cNvPr>
                <p:cNvSpPr txBox="1"/>
                <p:nvPr/>
              </p:nvSpPr>
              <p:spPr>
                <a:xfrm rot="16200000">
                  <a:off x="6845893" y="15954570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7246FED-6F72-3E3E-ED1B-FB8927721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45893" y="15954570"/>
                  <a:ext cx="2365829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48E9BD7-2887-998D-CE42-249E0CB40E26}"/>
                    </a:ext>
                  </a:extLst>
                </p:cNvPr>
                <p:cNvSpPr txBox="1"/>
                <p:nvPr/>
              </p:nvSpPr>
              <p:spPr>
                <a:xfrm rot="16200000">
                  <a:off x="7404694" y="15918286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48E9BD7-2887-998D-CE42-249E0CB40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404694" y="15918286"/>
                  <a:ext cx="2365829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78EF32-D5E7-9F66-031B-E226C98CAA38}"/>
                    </a:ext>
                  </a:extLst>
                </p:cNvPr>
                <p:cNvSpPr txBox="1"/>
                <p:nvPr/>
              </p:nvSpPr>
              <p:spPr>
                <a:xfrm rot="16200000">
                  <a:off x="8057835" y="15976344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78EF32-D5E7-9F66-031B-E226C98CA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057835" y="15976344"/>
                  <a:ext cx="2365829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4035FE2-3951-9861-A064-50B7D31A944F}"/>
                    </a:ext>
                  </a:extLst>
                </p:cNvPr>
                <p:cNvSpPr txBox="1"/>
                <p:nvPr/>
              </p:nvSpPr>
              <p:spPr>
                <a:xfrm rot="16200000">
                  <a:off x="8616636" y="15940060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4035FE2-3951-9861-A064-50B7D31A9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616636" y="15940060"/>
                  <a:ext cx="2365829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649456-1B41-049F-FA9F-FE39175AC9A1}"/>
                    </a:ext>
                  </a:extLst>
                </p:cNvPr>
                <p:cNvSpPr txBox="1"/>
                <p:nvPr/>
              </p:nvSpPr>
              <p:spPr>
                <a:xfrm rot="16200000">
                  <a:off x="9218978" y="15961834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649456-1B41-049F-FA9F-FE39175AC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18978" y="15961834"/>
                  <a:ext cx="2365829" cy="461665"/>
                </a:xfrm>
                <a:prstGeom prst="rect">
                  <a:avLst/>
                </a:prstGeom>
                <a:blipFill>
                  <a:blip r:embed="rId16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5DC5005-BBD6-3AAE-D984-2379D54AD732}"/>
                    </a:ext>
                  </a:extLst>
                </p:cNvPr>
                <p:cNvSpPr txBox="1"/>
                <p:nvPr/>
              </p:nvSpPr>
              <p:spPr>
                <a:xfrm rot="16200000">
                  <a:off x="10198696" y="15983601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5DC5005-BBD6-3AAE-D984-2379D54AD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198696" y="15983601"/>
                  <a:ext cx="2365829" cy="461665"/>
                </a:xfrm>
                <a:prstGeom prst="rect">
                  <a:avLst/>
                </a:prstGeom>
                <a:blipFill>
                  <a:blip r:embed="rId17"/>
                  <a:stretch>
                    <a:fillRect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9FA0D61-1CF5-6A92-1254-9B8C94B767FB}"/>
                    </a:ext>
                  </a:extLst>
                </p:cNvPr>
                <p:cNvSpPr txBox="1"/>
                <p:nvPr/>
              </p:nvSpPr>
              <p:spPr>
                <a:xfrm rot="16200000">
                  <a:off x="10757497" y="15947317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9FA0D61-1CF5-6A92-1254-9B8C94B76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757497" y="15947317"/>
                  <a:ext cx="2365829" cy="461665"/>
                </a:xfrm>
                <a:prstGeom prst="rect">
                  <a:avLst/>
                </a:prstGeom>
                <a:blipFill>
                  <a:blip r:embed="rId18"/>
                  <a:stretch>
                    <a:fillRect r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A8F8DE8-F4B0-3978-7554-F940881A55AB}"/>
                    </a:ext>
                  </a:extLst>
                </p:cNvPr>
                <p:cNvSpPr txBox="1"/>
                <p:nvPr/>
              </p:nvSpPr>
              <p:spPr>
                <a:xfrm rot="16200000">
                  <a:off x="11396125" y="15961830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A8F8DE8-F4B0-3978-7554-F940881A5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396125" y="15961830"/>
                  <a:ext cx="2365829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4DA7AD7-E2F2-C2F7-ABE7-075905926689}"/>
                    </a:ext>
                  </a:extLst>
                </p:cNvPr>
                <p:cNvSpPr txBox="1"/>
                <p:nvPr/>
              </p:nvSpPr>
              <p:spPr>
                <a:xfrm rot="16200000">
                  <a:off x="11954926" y="15925546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4DA7AD7-E2F2-C2F7-ABE7-075905926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954926" y="15925546"/>
                  <a:ext cx="2365829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7A0C4EE-8D3C-9050-4233-4422D32F7605}"/>
                    </a:ext>
                  </a:extLst>
                </p:cNvPr>
                <p:cNvSpPr txBox="1"/>
                <p:nvPr/>
              </p:nvSpPr>
              <p:spPr>
                <a:xfrm rot="16200000">
                  <a:off x="12608067" y="15983604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7A0C4EE-8D3C-9050-4233-4422D32F7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2608067" y="15983604"/>
                  <a:ext cx="2365829" cy="461665"/>
                </a:xfrm>
                <a:prstGeom prst="rect">
                  <a:avLst/>
                </a:prstGeom>
                <a:blipFill>
                  <a:blip r:embed="rId21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7F757B1-5B07-C05A-8B18-2FD2911C86B5}"/>
                    </a:ext>
                  </a:extLst>
                </p:cNvPr>
                <p:cNvSpPr txBox="1"/>
                <p:nvPr/>
              </p:nvSpPr>
              <p:spPr>
                <a:xfrm rot="16200000">
                  <a:off x="13166868" y="15947320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7F757B1-5B07-C05A-8B18-2FD2911C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166868" y="15947320"/>
                  <a:ext cx="2365829" cy="461665"/>
                </a:xfrm>
                <a:prstGeom prst="rect">
                  <a:avLst/>
                </a:prstGeom>
                <a:blipFill>
                  <a:blip r:embed="rId22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E37BF06-2173-7D6F-A738-E62B29EC040F}"/>
                    </a:ext>
                  </a:extLst>
                </p:cNvPr>
                <p:cNvSpPr txBox="1"/>
                <p:nvPr/>
              </p:nvSpPr>
              <p:spPr>
                <a:xfrm rot="16200000">
                  <a:off x="13769210" y="15969094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E37BF06-2173-7D6F-A738-E62B29EC0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769210" y="15969094"/>
                  <a:ext cx="2365829" cy="461665"/>
                </a:xfrm>
                <a:prstGeom prst="rect">
                  <a:avLst/>
                </a:prstGeom>
                <a:blipFill>
                  <a:blip r:embed="rId23"/>
                  <a:stretch>
                    <a:fillRect r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D5B83E5-92B3-8C8C-0C39-296807CBD9A4}"/>
                    </a:ext>
                  </a:extLst>
                </p:cNvPr>
                <p:cNvSpPr txBox="1"/>
                <p:nvPr/>
              </p:nvSpPr>
              <p:spPr>
                <a:xfrm rot="16200000">
                  <a:off x="14763442" y="15961830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D5B83E5-92B3-8C8C-0C39-296807CBD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4763442" y="15961830"/>
                  <a:ext cx="2365829" cy="461665"/>
                </a:xfrm>
                <a:prstGeom prst="rect">
                  <a:avLst/>
                </a:prstGeom>
                <a:blipFill>
                  <a:blip r:embed="rId24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DC55BC2-A2D2-70B4-8EC7-8C7E4FEC0CC9}"/>
                    </a:ext>
                  </a:extLst>
                </p:cNvPr>
                <p:cNvSpPr txBox="1"/>
                <p:nvPr/>
              </p:nvSpPr>
              <p:spPr>
                <a:xfrm rot="16200000">
                  <a:off x="15322243" y="15925546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DC55BC2-A2D2-70B4-8EC7-8C7E4FEC0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322243" y="15925546"/>
                  <a:ext cx="2365829" cy="461665"/>
                </a:xfrm>
                <a:prstGeom prst="rect">
                  <a:avLst/>
                </a:prstGeom>
                <a:blipFill>
                  <a:blip r:embed="rId25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4BD6049-94CE-5456-1EBC-40895665C8DC}"/>
                    </a:ext>
                  </a:extLst>
                </p:cNvPr>
                <p:cNvSpPr txBox="1"/>
                <p:nvPr/>
              </p:nvSpPr>
              <p:spPr>
                <a:xfrm rot="16200000">
                  <a:off x="15960871" y="15940059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4BD6049-94CE-5456-1EBC-40895665C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960871" y="15940059"/>
                  <a:ext cx="2365829" cy="461665"/>
                </a:xfrm>
                <a:prstGeom prst="rect">
                  <a:avLst/>
                </a:prstGeom>
                <a:blipFill>
                  <a:blip r:embed="rId26"/>
                  <a:stretch>
                    <a:fillRect r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959E8868-92E6-7AA0-BF4C-36293279CC73}"/>
                    </a:ext>
                  </a:extLst>
                </p:cNvPr>
                <p:cNvSpPr txBox="1"/>
                <p:nvPr/>
              </p:nvSpPr>
              <p:spPr>
                <a:xfrm rot="16200000">
                  <a:off x="16519672" y="15903775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959E8868-92E6-7AA0-BF4C-36293279C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6519672" y="15903775"/>
                  <a:ext cx="2365829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1AC803A-9329-5BAD-AAA7-5B5672525A0C}"/>
                    </a:ext>
                  </a:extLst>
                </p:cNvPr>
                <p:cNvSpPr txBox="1"/>
                <p:nvPr/>
              </p:nvSpPr>
              <p:spPr>
                <a:xfrm rot="16200000">
                  <a:off x="17172813" y="15961833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1AC803A-9329-5BAD-AAA7-5B5672525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172813" y="15961833"/>
                  <a:ext cx="2365829" cy="461665"/>
                </a:xfrm>
                <a:prstGeom prst="rect">
                  <a:avLst/>
                </a:prstGeom>
                <a:blipFill>
                  <a:blip r:embed="rId28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C291FBD-1548-66B2-4480-6FD92A6A592B}"/>
                    </a:ext>
                  </a:extLst>
                </p:cNvPr>
                <p:cNvSpPr txBox="1"/>
                <p:nvPr/>
              </p:nvSpPr>
              <p:spPr>
                <a:xfrm rot="16200000">
                  <a:off x="17731614" y="15925549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C291FBD-1548-66B2-4480-6FD92A6A5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731614" y="15925549"/>
                  <a:ext cx="2365829" cy="461665"/>
                </a:xfrm>
                <a:prstGeom prst="rect">
                  <a:avLst/>
                </a:prstGeom>
                <a:blipFill>
                  <a:blip r:embed="rId29"/>
                  <a:stretch>
                    <a:fillRect r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BDF2833-5FA0-72B2-17D6-A26E07B883F0}"/>
                    </a:ext>
                  </a:extLst>
                </p:cNvPr>
                <p:cNvSpPr txBox="1"/>
                <p:nvPr/>
              </p:nvSpPr>
              <p:spPr>
                <a:xfrm rot="16200000">
                  <a:off x="18333956" y="15947323"/>
                  <a:ext cx="23658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BDF2833-5FA0-72B2-17D6-A26E07B88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333956" y="15947323"/>
                  <a:ext cx="2365829" cy="461665"/>
                </a:xfrm>
                <a:prstGeom prst="rect">
                  <a:avLst/>
                </a:prstGeom>
                <a:blipFill>
                  <a:blip r:embed="rId30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B371AF7-EF95-4E54-BDD8-8946AAB2F8D7}"/>
                  </a:ext>
                </a:extLst>
              </p:cNvPr>
              <p:cNvSpPr txBox="1"/>
              <p:nvPr/>
            </p:nvSpPr>
            <p:spPr>
              <a:xfrm>
                <a:off x="20431007" y="17593149"/>
                <a:ext cx="37683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/>
                  <a:t>Fauilt</a:t>
                </a:r>
                <a:r>
                  <a:rPr lang="en-US" sz="4000" dirty="0"/>
                  <a:t> Rate 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000" dirty="0"/>
                  <a:t>)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B371AF7-EF95-4E54-BDD8-8946AAB2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007" y="17593149"/>
                <a:ext cx="3768384" cy="707886"/>
              </a:xfrm>
              <a:prstGeom prst="rect">
                <a:avLst/>
              </a:prstGeom>
              <a:blipFill>
                <a:blip r:embed="rId31"/>
                <a:stretch>
                  <a:fillRect l="-5705" t="-1607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9F311E71-D08E-2FFF-7F3E-638DC95C2B60}"/>
              </a:ext>
            </a:extLst>
          </p:cNvPr>
          <p:cNvSpPr txBox="1"/>
          <p:nvPr/>
        </p:nvSpPr>
        <p:spPr>
          <a:xfrm>
            <a:off x="10766811" y="5622801"/>
            <a:ext cx="1292662" cy="90097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dirty="0"/>
              <a:t>Ratio of Tasks that are Feasible by EDF Scheduler and Meet Required Failure Rate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72CF0B-913E-4195-AF60-816C46ACA13B}"/>
              </a:ext>
            </a:extLst>
          </p:cNvPr>
          <p:cNvSpPr txBox="1"/>
          <p:nvPr/>
        </p:nvSpPr>
        <p:spPr>
          <a:xfrm rot="16200000">
            <a:off x="29189234" y="3147297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9ACC91-6C9E-9258-416B-55533B87F643}"/>
              </a:ext>
            </a:extLst>
          </p:cNvPr>
          <p:cNvGrpSpPr/>
          <p:nvPr/>
        </p:nvGrpSpPr>
        <p:grpSpPr>
          <a:xfrm>
            <a:off x="10744200" y="914401"/>
            <a:ext cx="21374096" cy="715628"/>
            <a:chOff x="0" y="1"/>
            <a:chExt cx="21374096" cy="71562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8BC0F1D-E22A-16CF-4E19-287A61DEACF3}"/>
                </a:ext>
              </a:extLst>
            </p:cNvPr>
            <p:cNvSpPr/>
            <p:nvPr/>
          </p:nvSpPr>
          <p:spPr>
            <a:xfrm>
              <a:off x="0" y="1"/>
              <a:ext cx="21374096" cy="7156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060103-E1DB-AB8A-CB7D-B777CFE22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14304" y="41086"/>
              <a:ext cx="3289884" cy="6038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354F9F-CDA3-D119-EAC0-750A3BA8E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307066" y="60496"/>
              <a:ext cx="6328680" cy="5650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AD8416-5B2F-70E9-F052-5D7A50FDF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584057" y="104406"/>
              <a:ext cx="2787637" cy="4828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271395-BFE4-F78D-7B4E-E1AFD466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2246576" y="69297"/>
              <a:ext cx="5717231" cy="5191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295F37-E81F-02D6-D08A-92FAEEC7B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7945682" y="70265"/>
              <a:ext cx="3289884" cy="56101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746CE-9C29-F04C-9C84-F11EF37ED02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2639622" y="2309205"/>
            <a:ext cx="45720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967647-F4AE-31E2-B2DF-285398709D0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2657641" y="5222382"/>
            <a:ext cx="45720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D64EE6-EAC1-A72C-CB2A-48B743B4BFB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2639622" y="8083175"/>
            <a:ext cx="4572000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A0AD66-B155-7C38-E8C5-ABA23E4F6C0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662756" y="10954249"/>
            <a:ext cx="45720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41CDEE-4E9F-9667-2E9F-7825492DB85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2639699" y="13818253"/>
            <a:ext cx="457200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C45F2A-A3E1-51BD-75FE-8137244DBD3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119984" y="2296207"/>
            <a:ext cx="4572000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02E197-D6D8-021C-6F38-42EBFE6D62CB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119984" y="5222382"/>
            <a:ext cx="4572000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4780E3-C4DE-2A2D-3749-752D242662B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7119984" y="8084725"/>
            <a:ext cx="4572000" cy="274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136250-D986-C665-4C90-56053419E1AA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7119984" y="10954249"/>
            <a:ext cx="45720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D56A15-7B2E-3A3A-B44D-6C9886F4E441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7115510" y="13818253"/>
            <a:ext cx="4572000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E2471C-0F0F-42F8-FB35-CCF7DCD810D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1605585" y="2309205"/>
            <a:ext cx="45720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CA774F-2CC3-BC8D-5584-B2153E4C581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1605585" y="5228357"/>
            <a:ext cx="4572000" cy="274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F1E1DA-3D8D-095A-BF06-8075340963E0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1605585" y="8085328"/>
            <a:ext cx="45720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471CDB-1D01-1DA0-FAF3-2F7A19BE4F2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1605461" y="10954249"/>
            <a:ext cx="4572000" cy="2743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CF6DD2-5C6A-974E-75C6-D5383C147B5A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1605461" y="13818253"/>
            <a:ext cx="4572000" cy="2743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2B04B9-73B6-2B38-F068-CE6ACC5E5584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6071936" y="2309205"/>
            <a:ext cx="4572000" cy="2743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52C774A-8E25-95CE-02DA-8934F5C2FF8F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6083246" y="5228357"/>
            <a:ext cx="4572000" cy="2743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E7284D-23DB-B281-1D3A-4FF3909C4727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6083246" y="8083175"/>
            <a:ext cx="4572000" cy="2743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5086331-726B-678C-082F-F0754E21F513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6021682" y="10936470"/>
            <a:ext cx="4572000" cy="2743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04172DB-1979-5F66-F4D3-56E5B4A3F067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26053741" y="13818132"/>
            <a:ext cx="4572000" cy="27432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64E8F6A-5DC0-4103-0C37-27C1D12FE255}"/>
              </a:ext>
            </a:extLst>
          </p:cNvPr>
          <p:cNvGrpSpPr/>
          <p:nvPr/>
        </p:nvGrpSpPr>
        <p:grpSpPr>
          <a:xfrm>
            <a:off x="12105392" y="13777594"/>
            <a:ext cx="640080" cy="2824276"/>
            <a:chOff x="1474719" y="12901708"/>
            <a:chExt cx="640080" cy="28242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F862C7-9EDF-8A70-0C91-88EED4B4D613}"/>
                </a:ext>
              </a:extLst>
            </p:cNvPr>
            <p:cNvSpPr txBox="1"/>
            <p:nvPr/>
          </p:nvSpPr>
          <p:spPr>
            <a:xfrm>
              <a:off x="1638919" y="12901708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1E3526-F22A-3D6E-6305-B16D10BB1ABB}"/>
                </a:ext>
              </a:extLst>
            </p:cNvPr>
            <p:cNvSpPr txBox="1"/>
            <p:nvPr/>
          </p:nvSpPr>
          <p:spPr>
            <a:xfrm>
              <a:off x="1474719" y="14102444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D42B8F-D396-314C-295B-FD46986C51D0}"/>
                </a:ext>
              </a:extLst>
            </p:cNvPr>
            <p:cNvSpPr txBox="1"/>
            <p:nvPr/>
          </p:nvSpPr>
          <p:spPr>
            <a:xfrm>
              <a:off x="1638918" y="15264319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23425D-F823-B009-1992-80CC96463F9B}"/>
              </a:ext>
            </a:extLst>
          </p:cNvPr>
          <p:cNvGrpSpPr/>
          <p:nvPr/>
        </p:nvGrpSpPr>
        <p:grpSpPr>
          <a:xfrm>
            <a:off x="12107980" y="10954249"/>
            <a:ext cx="640080" cy="2824276"/>
            <a:chOff x="1474719" y="12901708"/>
            <a:chExt cx="640080" cy="282427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67D174-4F0B-6368-1D94-0A95CE5D1266}"/>
                </a:ext>
              </a:extLst>
            </p:cNvPr>
            <p:cNvSpPr txBox="1"/>
            <p:nvPr/>
          </p:nvSpPr>
          <p:spPr>
            <a:xfrm>
              <a:off x="1638919" y="12901708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C579A6F-3E1D-241B-7781-9AE2399BBCAC}"/>
                </a:ext>
              </a:extLst>
            </p:cNvPr>
            <p:cNvSpPr txBox="1"/>
            <p:nvPr/>
          </p:nvSpPr>
          <p:spPr>
            <a:xfrm>
              <a:off x="1474719" y="14102444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AF3AD5-0120-830E-764D-8C79C597DBEE}"/>
                </a:ext>
              </a:extLst>
            </p:cNvPr>
            <p:cNvSpPr txBox="1"/>
            <p:nvPr/>
          </p:nvSpPr>
          <p:spPr>
            <a:xfrm>
              <a:off x="1638918" y="15264319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E3C849-251A-05FF-58E1-417BE0DF58C5}"/>
              </a:ext>
            </a:extLst>
          </p:cNvPr>
          <p:cNvGrpSpPr/>
          <p:nvPr/>
        </p:nvGrpSpPr>
        <p:grpSpPr>
          <a:xfrm>
            <a:off x="12088642" y="8051817"/>
            <a:ext cx="640080" cy="2824276"/>
            <a:chOff x="1474719" y="12901708"/>
            <a:chExt cx="640080" cy="28242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C530EE-AB51-CD2F-B307-6752B521314E}"/>
                </a:ext>
              </a:extLst>
            </p:cNvPr>
            <p:cNvSpPr txBox="1"/>
            <p:nvPr/>
          </p:nvSpPr>
          <p:spPr>
            <a:xfrm>
              <a:off x="1638919" y="12901708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CBC36D-E341-1846-D319-F00EAD26242F}"/>
                </a:ext>
              </a:extLst>
            </p:cNvPr>
            <p:cNvSpPr txBox="1"/>
            <p:nvPr/>
          </p:nvSpPr>
          <p:spPr>
            <a:xfrm>
              <a:off x="1474719" y="14102444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933FBB8-45EE-70F2-8E12-132C5AF0A5FC}"/>
                </a:ext>
              </a:extLst>
            </p:cNvPr>
            <p:cNvSpPr txBox="1"/>
            <p:nvPr/>
          </p:nvSpPr>
          <p:spPr>
            <a:xfrm>
              <a:off x="1638918" y="15264319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2BD52DC-7DC7-5879-528E-FE104967032A}"/>
              </a:ext>
            </a:extLst>
          </p:cNvPr>
          <p:cNvGrpSpPr/>
          <p:nvPr/>
        </p:nvGrpSpPr>
        <p:grpSpPr>
          <a:xfrm>
            <a:off x="12103960" y="5222382"/>
            <a:ext cx="640080" cy="2824276"/>
            <a:chOff x="1474719" y="12901708"/>
            <a:chExt cx="640080" cy="282427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A55B1D-36A9-474D-D164-B0F54592742F}"/>
                </a:ext>
              </a:extLst>
            </p:cNvPr>
            <p:cNvSpPr txBox="1"/>
            <p:nvPr/>
          </p:nvSpPr>
          <p:spPr>
            <a:xfrm>
              <a:off x="1638919" y="12901708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E8262D-FCC1-CCD8-A5A1-ED650008BCA3}"/>
                </a:ext>
              </a:extLst>
            </p:cNvPr>
            <p:cNvSpPr txBox="1"/>
            <p:nvPr/>
          </p:nvSpPr>
          <p:spPr>
            <a:xfrm>
              <a:off x="1474719" y="14102444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2DEA6B-803F-0705-7A43-5B923AF3C009}"/>
                </a:ext>
              </a:extLst>
            </p:cNvPr>
            <p:cNvSpPr txBox="1"/>
            <p:nvPr/>
          </p:nvSpPr>
          <p:spPr>
            <a:xfrm>
              <a:off x="1638918" y="15264319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C68C9-6638-4B84-428E-8CCBD5E2C209}"/>
              </a:ext>
            </a:extLst>
          </p:cNvPr>
          <p:cNvGrpSpPr/>
          <p:nvPr/>
        </p:nvGrpSpPr>
        <p:grpSpPr>
          <a:xfrm>
            <a:off x="12099952" y="2277302"/>
            <a:ext cx="640080" cy="2824276"/>
            <a:chOff x="1474719" y="12901708"/>
            <a:chExt cx="640080" cy="282427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D1B8AD-5453-0045-5C4D-C4FEA231C0E6}"/>
                </a:ext>
              </a:extLst>
            </p:cNvPr>
            <p:cNvSpPr txBox="1"/>
            <p:nvPr/>
          </p:nvSpPr>
          <p:spPr>
            <a:xfrm>
              <a:off x="1638919" y="12901708"/>
              <a:ext cx="4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675138-FC5D-A7D8-F20A-CC13D6C75169}"/>
                </a:ext>
              </a:extLst>
            </p:cNvPr>
            <p:cNvSpPr txBox="1"/>
            <p:nvPr/>
          </p:nvSpPr>
          <p:spPr>
            <a:xfrm>
              <a:off x="1474719" y="14102444"/>
              <a:ext cx="64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4179899-AA2A-4256-CB94-BE0AEF965F06}"/>
                </a:ext>
              </a:extLst>
            </p:cNvPr>
            <p:cNvSpPr txBox="1"/>
            <p:nvPr/>
          </p:nvSpPr>
          <p:spPr>
            <a:xfrm>
              <a:off x="1638918" y="15264319"/>
              <a:ext cx="415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AC5C-85AA-5EEB-0D09-C062C5C257D6}"/>
              </a:ext>
            </a:extLst>
          </p:cNvPr>
          <p:cNvSpPr txBox="1"/>
          <p:nvPr/>
        </p:nvSpPr>
        <p:spPr>
          <a:xfrm rot="16200000">
            <a:off x="29183010" y="5963449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B18A54C-D433-64DD-2FBB-9A4F232112C2}"/>
              </a:ext>
            </a:extLst>
          </p:cNvPr>
          <p:cNvSpPr txBox="1"/>
          <p:nvPr/>
        </p:nvSpPr>
        <p:spPr>
          <a:xfrm rot="16200000">
            <a:off x="29205387" y="8917846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B472B3-396E-DD53-0F00-CB10A8B79A4F}"/>
              </a:ext>
            </a:extLst>
          </p:cNvPr>
          <p:cNvSpPr txBox="1"/>
          <p:nvPr/>
        </p:nvSpPr>
        <p:spPr>
          <a:xfrm rot="16200000">
            <a:off x="29192308" y="11733998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4968F4-97C8-3E21-F8A8-5FF64423E5B6}"/>
              </a:ext>
            </a:extLst>
          </p:cNvPr>
          <p:cNvSpPr txBox="1"/>
          <p:nvPr/>
        </p:nvSpPr>
        <p:spPr>
          <a:xfrm rot="16200000">
            <a:off x="29184131" y="14524929"/>
            <a:ext cx="348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Utilization = 0.5</a:t>
            </a:r>
          </a:p>
        </p:txBody>
      </p:sp>
    </p:spTree>
    <p:extLst>
      <p:ext uri="{BB962C8B-B14F-4D97-AF65-F5344CB8AC3E}">
        <p14:creationId xmlns:p14="http://schemas.microsoft.com/office/powerpoint/2010/main" val="397126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0FE1-116E-AA3E-D4CC-F117C9BB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DE4D-0289-8854-09E5-FFB5C89F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D3409F-5DED-E326-05C5-B1FFC926F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32326"/>
              </p:ext>
            </p:extLst>
          </p:nvPr>
        </p:nvGraphicFramePr>
        <p:xfrm>
          <a:off x="12639622" y="2276366"/>
          <a:ext cx="17954060" cy="1436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515">
                  <a:extLst>
                    <a:ext uri="{9D8B030D-6E8A-4147-A177-3AD203B41FA5}">
                      <a16:colId xmlns:a16="http://schemas.microsoft.com/office/drawing/2014/main" val="2332384017"/>
                    </a:ext>
                  </a:extLst>
                </a:gridCol>
                <a:gridCol w="4488515">
                  <a:extLst>
                    <a:ext uri="{9D8B030D-6E8A-4147-A177-3AD203B41FA5}">
                      <a16:colId xmlns:a16="http://schemas.microsoft.com/office/drawing/2014/main" val="1706738138"/>
                    </a:ext>
                  </a:extLst>
                </a:gridCol>
                <a:gridCol w="4488515">
                  <a:extLst>
                    <a:ext uri="{9D8B030D-6E8A-4147-A177-3AD203B41FA5}">
                      <a16:colId xmlns:a16="http://schemas.microsoft.com/office/drawing/2014/main" val="1846226811"/>
                    </a:ext>
                  </a:extLst>
                </a:gridCol>
                <a:gridCol w="4488515">
                  <a:extLst>
                    <a:ext uri="{9D8B030D-6E8A-4147-A177-3AD203B41FA5}">
                      <a16:colId xmlns:a16="http://schemas.microsoft.com/office/drawing/2014/main" val="2373170951"/>
                    </a:ext>
                  </a:extLst>
                </a:gridCol>
              </a:tblGrid>
              <a:tr h="287264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559962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32812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13983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570794"/>
                  </a:ext>
                </a:extLst>
              </a:tr>
              <a:tr h="287264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 marL="91104" marR="91104" marT="45552" marB="45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993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918ADCC-B83F-FE41-E3FE-4571CD64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622" y="2309205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06C59-6871-08D8-4CC3-8981503E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41" y="5222382"/>
            <a:ext cx="45720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E2597-3C49-2C23-AD6F-7F0F3763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9622" y="8083175"/>
            <a:ext cx="45720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C2BD5-1100-57FE-B6EB-D21F1AE1C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2756" y="10954249"/>
            <a:ext cx="45720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75669-262D-82BD-AAD0-EC529118D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9699" y="13818253"/>
            <a:ext cx="45720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83501-4BA3-9220-0CC8-868EA855D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9984" y="2296207"/>
            <a:ext cx="45720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8A30B-A6BA-D224-995E-2A91F3B91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9984" y="5222382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8259CA-72E1-D2FE-D228-12931E86B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9984" y="8084725"/>
            <a:ext cx="45720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1A9B38-2430-DE94-5652-C2FDC5583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19984" y="10954249"/>
            <a:ext cx="45720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1D6FD8-6C8F-E4B6-BAA1-8A7837B89A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5510" y="13818253"/>
            <a:ext cx="45720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429C1-9052-AF33-3AEB-72F268F34F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05585" y="2309205"/>
            <a:ext cx="45720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19B3F8-4311-09E5-6481-73615279D0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05585" y="5228357"/>
            <a:ext cx="45720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758A1A-B7E0-4E6D-3E01-CB76D98614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05585" y="8085328"/>
            <a:ext cx="4572000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FE712C-A3A3-16EE-F5A5-8B9EAF6F2F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05461" y="10954249"/>
            <a:ext cx="45720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71BA97-5E19-88BC-F5DC-CB780A02A8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05461" y="13818253"/>
            <a:ext cx="45720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574399-F84A-E2CA-6B6D-CA4BCAFEF0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71936" y="2309205"/>
            <a:ext cx="45720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767476-4C5B-C494-F7EA-6FD50DA3F7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083246" y="5228357"/>
            <a:ext cx="457200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382C48-CEB9-B98A-5765-ABA67A00C50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083246" y="8083175"/>
            <a:ext cx="4572000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20336C-E8D7-282E-08A3-38359C778B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021682" y="10936470"/>
            <a:ext cx="4572000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4814D9-9F1F-FBBF-4E6B-CFC1235B339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053741" y="13818132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BE24-0115-2661-DDCC-C5D2F53EC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2472329-62A1-B549-4C1B-4CAE323B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922" y="2332594"/>
            <a:ext cx="4572000" cy="274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D9E22F-8226-69CE-C65E-76804E2D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922" y="5277180"/>
            <a:ext cx="4572000" cy="27432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E6D4B33-569D-2DF1-C18C-AEA35B828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3922" y="8175502"/>
            <a:ext cx="4572000" cy="2743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1075027-1C88-2611-7336-63C01C71B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3922" y="11120088"/>
            <a:ext cx="4572000" cy="2743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B680117-41A7-8670-0F83-B5E96D945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3922" y="14064674"/>
            <a:ext cx="4572000" cy="27432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BC9158E-CBAF-7536-FE5E-D964CE84D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5922" y="2332594"/>
            <a:ext cx="4572000" cy="2743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3836146-31A2-CFF1-0AB9-1C7CC49EF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45922" y="5230916"/>
            <a:ext cx="4572000" cy="2743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83668DD-97D0-0888-52F8-538017FC9D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45922" y="8175502"/>
            <a:ext cx="4572000" cy="274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3684430-77AB-8E06-CC50-37A06076A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45922" y="11120088"/>
            <a:ext cx="4572000" cy="2743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F5165C9-AEB1-0419-DF5C-955AA3288B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45922" y="14064674"/>
            <a:ext cx="4572000" cy="2743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E277F3A-D53E-1C11-3BA1-B5BFF63AB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17922" y="2332594"/>
            <a:ext cx="4572000" cy="2743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4C60FC5-B077-DEAA-433F-535CAC8D03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17922" y="5230916"/>
            <a:ext cx="4572000" cy="2743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8061C72-BAFB-B9A5-35F9-FA5C3924CA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17922" y="8167336"/>
            <a:ext cx="4572000" cy="27432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E23A2A3-4F2D-FFC7-DCE7-2691AF3190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17922" y="11122813"/>
            <a:ext cx="4572000" cy="2743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9E580FC-9607-C55E-0812-21EBB4C42E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317922" y="14062861"/>
            <a:ext cx="4572000" cy="27432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73B2D0D-6CD1-1EE0-7007-2A604CC3BD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89922" y="2332594"/>
            <a:ext cx="4572000" cy="2743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E03074C-5E76-EFF2-0F11-579BCE6475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89922" y="5233641"/>
            <a:ext cx="4572000" cy="27432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4E2B14E-9603-B4AD-C3B3-550A31AB059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89922" y="8167336"/>
            <a:ext cx="4572000" cy="27432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5CF9297-4392-D246-FCF1-B2BE6454F5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89922" y="11101031"/>
            <a:ext cx="4572000" cy="27432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F864B5F-0FB8-CC56-7F16-D3291E0C38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889922" y="14034726"/>
            <a:ext cx="4572000" cy="2743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995FB18-A7DC-9A59-1937-2FA5055031AD}"/>
              </a:ext>
            </a:extLst>
          </p:cNvPr>
          <p:cNvSpPr txBox="1"/>
          <p:nvPr/>
        </p:nvSpPr>
        <p:spPr>
          <a:xfrm>
            <a:off x="13843073" y="1608710"/>
            <a:ext cx="123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FCF99-23D6-6935-6F36-0E50C699C11E}"/>
              </a:ext>
            </a:extLst>
          </p:cNvPr>
          <p:cNvSpPr txBox="1"/>
          <p:nvPr/>
        </p:nvSpPr>
        <p:spPr>
          <a:xfrm>
            <a:off x="18284436" y="1608710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0513A4-71E0-CA42-D991-ED5F9AD49D35}"/>
              </a:ext>
            </a:extLst>
          </p:cNvPr>
          <p:cNvSpPr txBox="1"/>
          <p:nvPr/>
        </p:nvSpPr>
        <p:spPr>
          <a:xfrm>
            <a:off x="22856436" y="1608709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CB1376-21BD-F33E-7726-DED2111DE49D}"/>
              </a:ext>
            </a:extLst>
          </p:cNvPr>
          <p:cNvSpPr txBox="1"/>
          <p:nvPr/>
        </p:nvSpPr>
        <p:spPr>
          <a:xfrm>
            <a:off x="27428436" y="1630035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B9ADC1-7380-CBF3-99B6-CAB8A1EB0F5F}"/>
                  </a:ext>
                </a:extLst>
              </p:cNvPr>
              <p:cNvSpPr txBox="1"/>
              <p:nvPr/>
            </p:nvSpPr>
            <p:spPr>
              <a:xfrm rot="2695652">
                <a:off x="11889939" y="1700607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B9ADC1-7380-CBF3-99B6-CAB8A1EB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1889939" y="17006076"/>
                <a:ext cx="2365829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68F15B-4E51-61C3-5DDA-EC9B88E09703}"/>
                  </a:ext>
                </a:extLst>
              </p:cNvPr>
              <p:cNvSpPr txBox="1"/>
              <p:nvPr/>
            </p:nvSpPr>
            <p:spPr>
              <a:xfrm rot="2695652">
                <a:off x="12448740" y="1696979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68F15B-4E51-61C3-5DDA-EC9B88E09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2448740" y="16969792"/>
                <a:ext cx="2365829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4974F69-12E5-329C-835D-89C25EAA134F}"/>
                  </a:ext>
                </a:extLst>
              </p:cNvPr>
              <p:cNvSpPr txBox="1"/>
              <p:nvPr/>
            </p:nvSpPr>
            <p:spPr>
              <a:xfrm rot="2695652">
                <a:off x="13087368" y="1698430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4974F69-12E5-329C-835D-89C25EAA1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087368" y="16984305"/>
                <a:ext cx="236582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BE4656-B90A-968E-AA2A-E61BB77B80E9}"/>
                  </a:ext>
                </a:extLst>
              </p:cNvPr>
              <p:cNvSpPr txBox="1"/>
              <p:nvPr/>
            </p:nvSpPr>
            <p:spPr>
              <a:xfrm rot="2695652">
                <a:off x="13646169" y="1694802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BE4656-B90A-968E-AA2A-E61BB77B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646169" y="16948021"/>
                <a:ext cx="2365829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94BCE62-3DA9-123C-AF0C-0723F50787C9}"/>
                  </a:ext>
                </a:extLst>
              </p:cNvPr>
              <p:cNvSpPr txBox="1"/>
              <p:nvPr/>
            </p:nvSpPr>
            <p:spPr>
              <a:xfrm rot="2695652">
                <a:off x="14299310" y="1700607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94BCE62-3DA9-123C-AF0C-0723F507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4299310" y="17006079"/>
                <a:ext cx="2365829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DC2ED43-1A6C-815D-D314-B7D852236FCA}"/>
                  </a:ext>
                </a:extLst>
              </p:cNvPr>
              <p:cNvSpPr txBox="1"/>
              <p:nvPr/>
            </p:nvSpPr>
            <p:spPr>
              <a:xfrm rot="2695652">
                <a:off x="14858111" y="1696979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DC2ED43-1A6C-815D-D314-B7D852236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4858111" y="16969795"/>
                <a:ext cx="2365829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40604B8-A7DE-469A-F1C8-361BD489A088}"/>
                  </a:ext>
                </a:extLst>
              </p:cNvPr>
              <p:cNvSpPr txBox="1"/>
              <p:nvPr/>
            </p:nvSpPr>
            <p:spPr>
              <a:xfrm rot="2695652">
                <a:off x="15460453" y="1699156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40604B8-A7DE-469A-F1C8-361BD489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5460453" y="16991569"/>
                <a:ext cx="2365829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BA4FC4-1311-2785-41A7-12A365A137CF}"/>
                  </a:ext>
                </a:extLst>
              </p:cNvPr>
              <p:cNvSpPr txBox="1"/>
              <p:nvPr/>
            </p:nvSpPr>
            <p:spPr>
              <a:xfrm rot="2695652">
                <a:off x="16512737" y="1702784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BA4FC4-1311-2785-41A7-12A365A1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6512737" y="17027849"/>
                <a:ext cx="2365829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AB05334-5385-9679-A5EA-77DF57A43605}"/>
                  </a:ext>
                </a:extLst>
              </p:cNvPr>
              <p:cNvSpPr txBox="1"/>
              <p:nvPr/>
            </p:nvSpPr>
            <p:spPr>
              <a:xfrm rot="2695652">
                <a:off x="17071538" y="1699156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AB05334-5385-9679-A5EA-77DF57A4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071538" y="16991565"/>
                <a:ext cx="2365829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C917BAF-277A-D870-DF63-7808798FCD3D}"/>
                  </a:ext>
                </a:extLst>
              </p:cNvPr>
              <p:cNvSpPr txBox="1"/>
              <p:nvPr/>
            </p:nvSpPr>
            <p:spPr>
              <a:xfrm rot="2695652">
                <a:off x="17710166" y="1700607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C917BAF-277A-D870-DF63-7808798FC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710166" y="17006078"/>
                <a:ext cx="2365829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CA623E8-08FF-1592-8A2D-960C1AED9CDB}"/>
                  </a:ext>
                </a:extLst>
              </p:cNvPr>
              <p:cNvSpPr txBox="1"/>
              <p:nvPr/>
            </p:nvSpPr>
            <p:spPr>
              <a:xfrm rot="2695652">
                <a:off x="18268967" y="1696979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CA623E8-08FF-1592-8A2D-960C1AED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8268967" y="16969794"/>
                <a:ext cx="2365829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3D0A897-DBBA-F1CB-CD2F-B6977D46B05F}"/>
                  </a:ext>
                </a:extLst>
              </p:cNvPr>
              <p:cNvSpPr txBox="1"/>
              <p:nvPr/>
            </p:nvSpPr>
            <p:spPr>
              <a:xfrm rot="2695652">
                <a:off x="18922108" y="1702785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3D0A897-DBBA-F1CB-CD2F-B6977D46B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8922108" y="17027852"/>
                <a:ext cx="2365829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83BA315-92A4-02E0-9CA9-AC2A80F1D254}"/>
                  </a:ext>
                </a:extLst>
              </p:cNvPr>
              <p:cNvSpPr txBox="1"/>
              <p:nvPr/>
            </p:nvSpPr>
            <p:spPr>
              <a:xfrm rot="2695652">
                <a:off x="19480909" y="1699156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83BA315-92A4-02E0-9CA9-AC2A80F1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9480909" y="16991568"/>
                <a:ext cx="2365829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07874D-AF09-1A5C-4215-C6254DC88FC5}"/>
                  </a:ext>
                </a:extLst>
              </p:cNvPr>
              <p:cNvSpPr txBox="1"/>
              <p:nvPr/>
            </p:nvSpPr>
            <p:spPr>
              <a:xfrm rot="2695652">
                <a:off x="20083251" y="1701334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07874D-AF09-1A5C-4215-C6254DC88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0083251" y="17013342"/>
                <a:ext cx="2365829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3B2189B-5AD2-E772-5B5E-564BE9C2FFF2}"/>
                  </a:ext>
                </a:extLst>
              </p:cNvPr>
              <p:cNvSpPr txBox="1"/>
              <p:nvPr/>
            </p:nvSpPr>
            <p:spPr>
              <a:xfrm rot="2695652">
                <a:off x="21062969" y="1703510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3B2189B-5AD2-E772-5B5E-564BE9C2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1062969" y="17035109"/>
                <a:ext cx="2365829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95ECCA2-3BAF-CEC8-0C35-035FC7168986}"/>
                  </a:ext>
                </a:extLst>
              </p:cNvPr>
              <p:cNvSpPr txBox="1"/>
              <p:nvPr/>
            </p:nvSpPr>
            <p:spPr>
              <a:xfrm rot="2695652">
                <a:off x="21621770" y="1699882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95ECCA2-3BAF-CEC8-0C35-035FC716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1621770" y="16998825"/>
                <a:ext cx="2365829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FFDAE1F-783B-02EC-5D8C-A54ED2CA43AF}"/>
                  </a:ext>
                </a:extLst>
              </p:cNvPr>
              <p:cNvSpPr txBox="1"/>
              <p:nvPr/>
            </p:nvSpPr>
            <p:spPr>
              <a:xfrm rot="2695652">
                <a:off x="22260398" y="1701333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FFDAE1F-783B-02EC-5D8C-A54ED2CA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2260398" y="17013338"/>
                <a:ext cx="2365829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20EDD75-0149-232E-27A3-12028E6847CD}"/>
                  </a:ext>
                </a:extLst>
              </p:cNvPr>
              <p:cNvSpPr txBox="1"/>
              <p:nvPr/>
            </p:nvSpPr>
            <p:spPr>
              <a:xfrm rot="2695652">
                <a:off x="22819199" y="1697705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20EDD75-0149-232E-27A3-12028E684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2819199" y="16977054"/>
                <a:ext cx="236582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FA4E8B-F262-658B-DFD6-2CF55FC655BA}"/>
                  </a:ext>
                </a:extLst>
              </p:cNvPr>
              <p:cNvSpPr txBox="1"/>
              <p:nvPr/>
            </p:nvSpPr>
            <p:spPr>
              <a:xfrm rot="2695652">
                <a:off x="23472340" y="1703511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FA4E8B-F262-658B-DFD6-2CF55FC65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3472340" y="17035112"/>
                <a:ext cx="2365829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197F0EE-5F28-7648-EE15-616FA4FE0CA6}"/>
                  </a:ext>
                </a:extLst>
              </p:cNvPr>
              <p:cNvSpPr txBox="1"/>
              <p:nvPr/>
            </p:nvSpPr>
            <p:spPr>
              <a:xfrm rot="2695652">
                <a:off x="24031141" y="1699882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197F0EE-5F28-7648-EE15-616FA4FE0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4031141" y="16998828"/>
                <a:ext cx="2365829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887CF8-6E9E-5418-F481-50E0DAA29BA4}"/>
                  </a:ext>
                </a:extLst>
              </p:cNvPr>
              <p:cNvSpPr txBox="1"/>
              <p:nvPr/>
            </p:nvSpPr>
            <p:spPr>
              <a:xfrm rot="2695652">
                <a:off x="24633483" y="1702060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887CF8-6E9E-5418-F481-50E0DAA29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4633483" y="17020602"/>
                <a:ext cx="2365829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91BE647-901A-38EF-21A6-680F264F9FC2}"/>
                  </a:ext>
                </a:extLst>
              </p:cNvPr>
              <p:cNvSpPr txBox="1"/>
              <p:nvPr/>
            </p:nvSpPr>
            <p:spPr>
              <a:xfrm rot="2695652">
                <a:off x="25627715" y="1701333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91BE647-901A-38EF-21A6-680F264F9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5627715" y="17013338"/>
                <a:ext cx="2365829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E364D14-2F68-73FD-566A-099EB0E3C107}"/>
                  </a:ext>
                </a:extLst>
              </p:cNvPr>
              <p:cNvSpPr txBox="1"/>
              <p:nvPr/>
            </p:nvSpPr>
            <p:spPr>
              <a:xfrm rot="2695652">
                <a:off x="26186516" y="1697705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E364D14-2F68-73FD-566A-099EB0E3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6186516" y="16977054"/>
                <a:ext cx="2365829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2C5E4D-240B-1792-FB40-27A5ED6899B2}"/>
                  </a:ext>
                </a:extLst>
              </p:cNvPr>
              <p:cNvSpPr txBox="1"/>
              <p:nvPr/>
            </p:nvSpPr>
            <p:spPr>
              <a:xfrm rot="2695652">
                <a:off x="26825144" y="1699156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2C5E4D-240B-1792-FB40-27A5ED68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6825144" y="16991567"/>
                <a:ext cx="2365829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A473C14-2E86-CA1A-597E-06F027CB2D6C}"/>
                  </a:ext>
                </a:extLst>
              </p:cNvPr>
              <p:cNvSpPr txBox="1"/>
              <p:nvPr/>
            </p:nvSpPr>
            <p:spPr>
              <a:xfrm rot="2695652">
                <a:off x="27383945" y="1695528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A473C14-2E86-CA1A-597E-06F027CB2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7383945" y="16955283"/>
                <a:ext cx="2365829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79CF149-79C2-94DB-5056-AB2350A83F24}"/>
                  </a:ext>
                </a:extLst>
              </p:cNvPr>
              <p:cNvSpPr txBox="1"/>
              <p:nvPr/>
            </p:nvSpPr>
            <p:spPr>
              <a:xfrm rot="2695652">
                <a:off x="28037086" y="1701334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79CF149-79C2-94DB-5056-AB2350A8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8037086" y="17013341"/>
                <a:ext cx="2365829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8BCB48-FD95-1ED3-E446-E8C61BED2F0C}"/>
                  </a:ext>
                </a:extLst>
              </p:cNvPr>
              <p:cNvSpPr txBox="1"/>
              <p:nvPr/>
            </p:nvSpPr>
            <p:spPr>
              <a:xfrm rot="2695652">
                <a:off x="28595887" y="1697705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8BCB48-FD95-1ED3-E446-E8C61BED2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8595887" y="16977057"/>
                <a:ext cx="2365829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128BB4A-4E27-95A9-DFB7-88BD11B4D1DF}"/>
                  </a:ext>
                </a:extLst>
              </p:cNvPr>
              <p:cNvSpPr txBox="1"/>
              <p:nvPr/>
            </p:nvSpPr>
            <p:spPr>
              <a:xfrm rot="2695652">
                <a:off x="29198229" y="1699883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128BB4A-4E27-95A9-DFB7-88BD11B4D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9198229" y="16998831"/>
                <a:ext cx="2365829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0631E46-DFB8-A920-BC4A-13747068D43B}"/>
                  </a:ext>
                </a:extLst>
              </p:cNvPr>
              <p:cNvSpPr txBox="1"/>
              <p:nvPr/>
            </p:nvSpPr>
            <p:spPr>
              <a:xfrm>
                <a:off x="19741201" y="17593149"/>
                <a:ext cx="37683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/>
                  <a:t>Fauilt</a:t>
                </a:r>
                <a:r>
                  <a:rPr lang="en-US" sz="4000" dirty="0"/>
                  <a:t> Rate 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000" dirty="0"/>
                  <a:t>)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0631E46-DFB8-A920-BC4A-13747068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201" y="17593149"/>
                <a:ext cx="3768384" cy="707886"/>
              </a:xfrm>
              <a:prstGeom prst="rect">
                <a:avLst/>
              </a:prstGeom>
              <a:blipFill>
                <a:blip r:embed="rId50"/>
                <a:stretch>
                  <a:fillRect l="-5705" t="-1607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74017552-183F-36DF-B1DF-719F9873EF2A}"/>
              </a:ext>
            </a:extLst>
          </p:cNvPr>
          <p:cNvSpPr txBox="1"/>
          <p:nvPr/>
        </p:nvSpPr>
        <p:spPr>
          <a:xfrm>
            <a:off x="10766811" y="5622801"/>
            <a:ext cx="1292662" cy="90097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dirty="0"/>
              <a:t>Number of Tasks that are Feasible by EDF Scheduler and Meet Required Failure Rate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C6EECF7-2E2F-E5F0-DEA3-9C9BCF80112F}"/>
              </a:ext>
            </a:extLst>
          </p:cNvPr>
          <p:cNvSpPr txBox="1"/>
          <p:nvPr/>
        </p:nvSpPr>
        <p:spPr>
          <a:xfrm>
            <a:off x="30563522" y="3262423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D74752-F3C7-78A7-A19A-B6CE0447C1C3}"/>
              </a:ext>
            </a:extLst>
          </p:cNvPr>
          <p:cNvSpPr txBox="1"/>
          <p:nvPr/>
        </p:nvSpPr>
        <p:spPr>
          <a:xfrm>
            <a:off x="30570779" y="6187026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AD8EFB-DDA0-17D9-E5CA-D2283072FC1F}"/>
              </a:ext>
            </a:extLst>
          </p:cNvPr>
          <p:cNvSpPr txBox="1"/>
          <p:nvPr/>
        </p:nvSpPr>
        <p:spPr>
          <a:xfrm>
            <a:off x="30563522" y="9131612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6E1A9-7428-5E62-C1DC-ABAB0DFBB5BC}"/>
              </a:ext>
            </a:extLst>
          </p:cNvPr>
          <p:cNvSpPr txBox="1"/>
          <p:nvPr/>
        </p:nvSpPr>
        <p:spPr>
          <a:xfrm>
            <a:off x="30570779" y="12076198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76B059-D251-7511-A0CE-138ECAA00179}"/>
              </a:ext>
            </a:extLst>
          </p:cNvPr>
          <p:cNvSpPr txBox="1"/>
          <p:nvPr/>
        </p:nvSpPr>
        <p:spPr>
          <a:xfrm>
            <a:off x="30563522" y="15020784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0.5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95A78087-5E0F-ADA4-621E-70466FC461DD}"/>
              </a:ext>
            </a:extLst>
          </p:cNvPr>
          <p:cNvSpPr/>
          <p:nvPr/>
        </p:nvSpPr>
        <p:spPr>
          <a:xfrm>
            <a:off x="12059473" y="914401"/>
            <a:ext cx="18511306" cy="7156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542B7F7-0EDC-F7CD-35F5-A7FDA328938C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2836139" y="1008176"/>
            <a:ext cx="2806700" cy="5080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3F766B5B-9E99-EC64-DF0F-632F9272375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8173699" y="988937"/>
            <a:ext cx="5816600" cy="5461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6D66904-9DB6-9211-D4E5-E24B00B98106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6562122" y="970963"/>
            <a:ext cx="331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56641-A075-556A-13E8-9C0BF2BC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CE13A0-8949-179C-CB0D-E74F6CC53F22}"/>
              </a:ext>
            </a:extLst>
          </p:cNvPr>
          <p:cNvGraphicFramePr>
            <a:graphicFrameLocks noGrp="1"/>
          </p:cNvGraphicFramePr>
          <p:nvPr/>
        </p:nvGraphicFramePr>
        <p:xfrm>
          <a:off x="12173922" y="2270001"/>
          <a:ext cx="18288000" cy="146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33238401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70673813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84622681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373170951"/>
                    </a:ext>
                  </a:extLst>
                </a:gridCol>
              </a:tblGrid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559962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32812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13983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570794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99347"/>
                  </a:ext>
                </a:extLst>
              </a:tr>
            </a:tbl>
          </a:graphicData>
        </a:graphic>
      </p:graphicFrame>
      <p:pic>
        <p:nvPicPr>
          <p:cNvPr id="54" name="Picture 53">
            <a:extLst>
              <a:ext uri="{FF2B5EF4-FFF2-40B4-BE49-F238E27FC236}">
                <a16:creationId xmlns:a16="http://schemas.microsoft.com/office/drawing/2014/main" id="{150ADCF8-8775-4AD1-9CF1-E7CC3F53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922" y="2332594"/>
            <a:ext cx="4572000" cy="274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19F3ACB-E70D-1A45-BFC8-3CD6107C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922" y="5277180"/>
            <a:ext cx="4572000" cy="27432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1CABB1B-B90F-4469-B9A1-20B9194CF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3922" y="8175502"/>
            <a:ext cx="4572000" cy="2743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B18BB81-4D7C-8E5B-E63B-6C02A5697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3922" y="11120088"/>
            <a:ext cx="4572000" cy="2743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939BFB1-95EF-D909-7174-71B0AB4AD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3922" y="14064674"/>
            <a:ext cx="4572000" cy="27432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54C154-A930-9AD2-1315-EBDC3A40C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5922" y="2332594"/>
            <a:ext cx="4572000" cy="2743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6AD578-94A0-0CA1-4BF2-1FD10BC6A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45922" y="5230916"/>
            <a:ext cx="4572000" cy="2743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9F1A363-F24C-7C9E-BB41-6606C06A62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45922" y="8175502"/>
            <a:ext cx="4572000" cy="274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3363287-E5BC-0A3C-2DED-6790156FBF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45922" y="11120088"/>
            <a:ext cx="4572000" cy="2743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02D8821-449B-E9B5-6936-EE731C27B1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45922" y="14064674"/>
            <a:ext cx="4572000" cy="2743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1123E9A-DFB4-8F36-B424-C54057C662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17922" y="2332594"/>
            <a:ext cx="4572000" cy="2743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A9C6A3F-545B-CCBB-2402-6D6EDFAC9A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17922" y="5230916"/>
            <a:ext cx="4572000" cy="2743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8D7DE-3045-7025-02A8-775FFB92FF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17922" y="8167336"/>
            <a:ext cx="4572000" cy="27432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04E51DF-BA3B-46C7-0618-89C32ED111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17922" y="11122813"/>
            <a:ext cx="4572000" cy="2743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8E3FE6-5AE7-CFAF-758E-A008C6EBFC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317922" y="14062861"/>
            <a:ext cx="4572000" cy="27432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56AA2C9-4D7D-D7F0-4D09-ABC2D676B3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89922" y="2332594"/>
            <a:ext cx="4572000" cy="2743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2E73040-24E2-1315-9D70-3AEB3A9041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89922" y="5233641"/>
            <a:ext cx="4572000" cy="27432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53CCA6B-17FD-83A4-12FF-1B216FC9240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89922" y="8167336"/>
            <a:ext cx="4572000" cy="27432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3EF1BA3-0326-7047-DF22-6711FF306D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89922" y="11101031"/>
            <a:ext cx="4572000" cy="27432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500D46E-5327-6D4A-44C8-8AA3554F3D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889922" y="14034726"/>
            <a:ext cx="4572000" cy="2743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3F01579-859D-7657-17FC-BBF3137B6E4A}"/>
              </a:ext>
            </a:extLst>
          </p:cNvPr>
          <p:cNvSpPr txBox="1"/>
          <p:nvPr/>
        </p:nvSpPr>
        <p:spPr>
          <a:xfrm>
            <a:off x="13843073" y="1608710"/>
            <a:ext cx="123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0FF505-4B28-6BB2-734D-3AFA04ADA56E}"/>
              </a:ext>
            </a:extLst>
          </p:cNvPr>
          <p:cNvSpPr txBox="1"/>
          <p:nvPr/>
        </p:nvSpPr>
        <p:spPr>
          <a:xfrm>
            <a:off x="18284436" y="1608710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8C382A-9CD9-D98B-083D-66F6D3B890D4}"/>
              </a:ext>
            </a:extLst>
          </p:cNvPr>
          <p:cNvSpPr txBox="1"/>
          <p:nvPr/>
        </p:nvSpPr>
        <p:spPr>
          <a:xfrm>
            <a:off x="22856436" y="1608709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D8027F-254E-4826-B8E2-001114BFBD8D}"/>
              </a:ext>
            </a:extLst>
          </p:cNvPr>
          <p:cNvSpPr txBox="1"/>
          <p:nvPr/>
        </p:nvSpPr>
        <p:spPr>
          <a:xfrm>
            <a:off x="27428436" y="1630035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54D3CFF-5C00-A6CC-DB68-9F291D665A9F}"/>
                  </a:ext>
                </a:extLst>
              </p:cNvPr>
              <p:cNvSpPr txBox="1"/>
              <p:nvPr/>
            </p:nvSpPr>
            <p:spPr>
              <a:xfrm rot="2695652">
                <a:off x="11889939" y="1700607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54D3CFF-5C00-A6CC-DB68-9F291D66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1889939" y="17006076"/>
                <a:ext cx="2365829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31C744B-7400-CC6C-231A-4CBDB12C1CA0}"/>
                  </a:ext>
                </a:extLst>
              </p:cNvPr>
              <p:cNvSpPr txBox="1"/>
              <p:nvPr/>
            </p:nvSpPr>
            <p:spPr>
              <a:xfrm rot="2695652">
                <a:off x="12448740" y="1696979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31C744B-7400-CC6C-231A-4CBDB12C1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2448740" y="16969792"/>
                <a:ext cx="2365829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33719B3-4753-4790-14B4-E521F0098A3E}"/>
                  </a:ext>
                </a:extLst>
              </p:cNvPr>
              <p:cNvSpPr txBox="1"/>
              <p:nvPr/>
            </p:nvSpPr>
            <p:spPr>
              <a:xfrm rot="2695652">
                <a:off x="13087368" y="1698430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33719B3-4753-4790-14B4-E521F0098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087368" y="16984305"/>
                <a:ext cx="236582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A3D53F2-B5F8-EB6B-C6BE-BD6920D31812}"/>
                  </a:ext>
                </a:extLst>
              </p:cNvPr>
              <p:cNvSpPr txBox="1"/>
              <p:nvPr/>
            </p:nvSpPr>
            <p:spPr>
              <a:xfrm rot="2695652">
                <a:off x="13646169" y="1694802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A3D53F2-B5F8-EB6B-C6BE-BD6920D3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646169" y="16948021"/>
                <a:ext cx="2365829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8FEA2B-5173-C8A7-6FE0-E1EB81A52482}"/>
                  </a:ext>
                </a:extLst>
              </p:cNvPr>
              <p:cNvSpPr txBox="1"/>
              <p:nvPr/>
            </p:nvSpPr>
            <p:spPr>
              <a:xfrm rot="2695652">
                <a:off x="14299310" y="1700607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8FEA2B-5173-C8A7-6FE0-E1EB81A5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4299310" y="17006079"/>
                <a:ext cx="2365829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1D36D9-BEA4-A033-A4EB-96932A0AA86C}"/>
                  </a:ext>
                </a:extLst>
              </p:cNvPr>
              <p:cNvSpPr txBox="1"/>
              <p:nvPr/>
            </p:nvSpPr>
            <p:spPr>
              <a:xfrm rot="2695652">
                <a:off x="14858111" y="1696979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1D36D9-BEA4-A033-A4EB-96932A0A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4858111" y="16969795"/>
                <a:ext cx="2365829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CF3B872-E50F-187E-3620-3885175F7262}"/>
                  </a:ext>
                </a:extLst>
              </p:cNvPr>
              <p:cNvSpPr txBox="1"/>
              <p:nvPr/>
            </p:nvSpPr>
            <p:spPr>
              <a:xfrm rot="2695652">
                <a:off x="15460453" y="1699156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CF3B872-E50F-187E-3620-3885175F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5460453" y="16991569"/>
                <a:ext cx="2365829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276EC0F-83B2-F01D-F635-C484ED0DEAEA}"/>
                  </a:ext>
                </a:extLst>
              </p:cNvPr>
              <p:cNvSpPr txBox="1"/>
              <p:nvPr/>
            </p:nvSpPr>
            <p:spPr>
              <a:xfrm rot="2695652">
                <a:off x="16512737" y="1702784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276EC0F-83B2-F01D-F635-C484ED0DE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6512737" y="17027849"/>
                <a:ext cx="2365829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4397013-6655-CFFD-F899-FA2195B24EE8}"/>
                  </a:ext>
                </a:extLst>
              </p:cNvPr>
              <p:cNvSpPr txBox="1"/>
              <p:nvPr/>
            </p:nvSpPr>
            <p:spPr>
              <a:xfrm rot="2695652">
                <a:off x="17071538" y="1699156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4397013-6655-CFFD-F899-FA2195B2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071538" y="16991565"/>
                <a:ext cx="2365829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93B482E-7982-0BE0-040C-BB6DCB601D6C}"/>
                  </a:ext>
                </a:extLst>
              </p:cNvPr>
              <p:cNvSpPr txBox="1"/>
              <p:nvPr/>
            </p:nvSpPr>
            <p:spPr>
              <a:xfrm rot="2695652">
                <a:off x="17710166" y="1700607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93B482E-7982-0BE0-040C-BB6DCB60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710166" y="17006078"/>
                <a:ext cx="2365829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820F19B-A500-8940-46D9-1D0606EDF972}"/>
                  </a:ext>
                </a:extLst>
              </p:cNvPr>
              <p:cNvSpPr txBox="1"/>
              <p:nvPr/>
            </p:nvSpPr>
            <p:spPr>
              <a:xfrm rot="2695652">
                <a:off x="18268967" y="1696979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820F19B-A500-8940-46D9-1D0606ED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8268967" y="16969794"/>
                <a:ext cx="2365829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76807EA-0B8E-6E08-3DA1-777B819C7F78}"/>
                  </a:ext>
                </a:extLst>
              </p:cNvPr>
              <p:cNvSpPr txBox="1"/>
              <p:nvPr/>
            </p:nvSpPr>
            <p:spPr>
              <a:xfrm rot="2695652">
                <a:off x="18922108" y="1702785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76807EA-0B8E-6E08-3DA1-777B819C7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8922108" y="17027852"/>
                <a:ext cx="2365829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9E4B8ED-D096-5631-F366-3272B97BE7CA}"/>
                  </a:ext>
                </a:extLst>
              </p:cNvPr>
              <p:cNvSpPr txBox="1"/>
              <p:nvPr/>
            </p:nvSpPr>
            <p:spPr>
              <a:xfrm rot="2695652">
                <a:off x="19480909" y="1699156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9E4B8ED-D096-5631-F366-3272B97BE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9480909" y="16991568"/>
                <a:ext cx="2365829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40B5947-314C-06B3-51A1-FA1635F6FB75}"/>
                  </a:ext>
                </a:extLst>
              </p:cNvPr>
              <p:cNvSpPr txBox="1"/>
              <p:nvPr/>
            </p:nvSpPr>
            <p:spPr>
              <a:xfrm rot="2695652">
                <a:off x="20083251" y="1701334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40B5947-314C-06B3-51A1-FA1635F6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0083251" y="17013342"/>
                <a:ext cx="2365829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AA93E98-6E54-8098-8272-CF245CA12715}"/>
                  </a:ext>
                </a:extLst>
              </p:cNvPr>
              <p:cNvSpPr txBox="1"/>
              <p:nvPr/>
            </p:nvSpPr>
            <p:spPr>
              <a:xfrm rot="2695652">
                <a:off x="21062969" y="1703510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AA93E98-6E54-8098-8272-CF245CA1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1062969" y="17035109"/>
                <a:ext cx="2365829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B643C6-8174-CF07-8B3E-E427BDDB905D}"/>
                  </a:ext>
                </a:extLst>
              </p:cNvPr>
              <p:cNvSpPr txBox="1"/>
              <p:nvPr/>
            </p:nvSpPr>
            <p:spPr>
              <a:xfrm rot="2695652">
                <a:off x="21621770" y="1699882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B643C6-8174-CF07-8B3E-E427BDDB9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1621770" y="16998825"/>
                <a:ext cx="2365829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504477-076E-7FA3-9C92-16471FB0E34A}"/>
                  </a:ext>
                </a:extLst>
              </p:cNvPr>
              <p:cNvSpPr txBox="1"/>
              <p:nvPr/>
            </p:nvSpPr>
            <p:spPr>
              <a:xfrm rot="2695652">
                <a:off x="22260398" y="1701333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504477-076E-7FA3-9C92-16471FB0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2260398" y="17013338"/>
                <a:ext cx="2365829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D984D8B-B1FC-4F6B-FF61-51109C85198B}"/>
                  </a:ext>
                </a:extLst>
              </p:cNvPr>
              <p:cNvSpPr txBox="1"/>
              <p:nvPr/>
            </p:nvSpPr>
            <p:spPr>
              <a:xfrm rot="2695652">
                <a:off x="22819199" y="1697705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D984D8B-B1FC-4F6B-FF61-51109C85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2819199" y="16977054"/>
                <a:ext cx="236582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A8C1819-333E-DD76-9CF4-B452654CA6E4}"/>
                  </a:ext>
                </a:extLst>
              </p:cNvPr>
              <p:cNvSpPr txBox="1"/>
              <p:nvPr/>
            </p:nvSpPr>
            <p:spPr>
              <a:xfrm rot="2695652">
                <a:off x="23472340" y="1703511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A8C1819-333E-DD76-9CF4-B452654CA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3472340" y="17035112"/>
                <a:ext cx="2365829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F8172D4-7A7D-AA41-6E3E-F504C08F7C2C}"/>
                  </a:ext>
                </a:extLst>
              </p:cNvPr>
              <p:cNvSpPr txBox="1"/>
              <p:nvPr/>
            </p:nvSpPr>
            <p:spPr>
              <a:xfrm rot="2695652">
                <a:off x="24031141" y="1699882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F8172D4-7A7D-AA41-6E3E-F504C08F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4031141" y="16998828"/>
                <a:ext cx="2365829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1A7307B-E28C-6309-CB5D-2CFC202DB1FA}"/>
                  </a:ext>
                </a:extLst>
              </p:cNvPr>
              <p:cNvSpPr txBox="1"/>
              <p:nvPr/>
            </p:nvSpPr>
            <p:spPr>
              <a:xfrm rot="2695652">
                <a:off x="24633483" y="1702060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1A7307B-E28C-6309-CB5D-2CFC202D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4633483" y="17020602"/>
                <a:ext cx="2365829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B82156-47E2-E9D5-F0A9-F506AB7E60B6}"/>
                  </a:ext>
                </a:extLst>
              </p:cNvPr>
              <p:cNvSpPr txBox="1"/>
              <p:nvPr/>
            </p:nvSpPr>
            <p:spPr>
              <a:xfrm rot="2695652">
                <a:off x="25627715" y="17013338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B82156-47E2-E9D5-F0A9-F506AB7E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5627715" y="17013338"/>
                <a:ext cx="2365829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63D6A71-F307-18E1-A047-16CE15D2B9D8}"/>
                  </a:ext>
                </a:extLst>
              </p:cNvPr>
              <p:cNvSpPr txBox="1"/>
              <p:nvPr/>
            </p:nvSpPr>
            <p:spPr>
              <a:xfrm rot="2695652">
                <a:off x="26186516" y="1697705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63D6A71-F307-18E1-A047-16CE15D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6186516" y="16977054"/>
                <a:ext cx="2365829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A86766-77C7-F9A5-799A-5FEEA9DFF868}"/>
                  </a:ext>
                </a:extLst>
              </p:cNvPr>
              <p:cNvSpPr txBox="1"/>
              <p:nvPr/>
            </p:nvSpPr>
            <p:spPr>
              <a:xfrm rot="2695652">
                <a:off x="26825144" y="1699156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A86766-77C7-F9A5-799A-5FEEA9DFF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6825144" y="16991567"/>
                <a:ext cx="2365829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49544AE-EAEF-F86E-D6D8-6FEFF2CD0FBF}"/>
                  </a:ext>
                </a:extLst>
              </p:cNvPr>
              <p:cNvSpPr txBox="1"/>
              <p:nvPr/>
            </p:nvSpPr>
            <p:spPr>
              <a:xfrm rot="2695652">
                <a:off x="27383945" y="1695528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49544AE-EAEF-F86E-D6D8-6FEFF2CD0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7383945" y="16955283"/>
                <a:ext cx="2365829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CE9F5E9-9726-C514-3625-195385A2D354}"/>
                  </a:ext>
                </a:extLst>
              </p:cNvPr>
              <p:cNvSpPr txBox="1"/>
              <p:nvPr/>
            </p:nvSpPr>
            <p:spPr>
              <a:xfrm rot="2695652">
                <a:off x="28037086" y="1701334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CE9F5E9-9726-C514-3625-195385A2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8037086" y="17013341"/>
                <a:ext cx="2365829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B26CAC3-4D85-145F-921D-8F57403467AC}"/>
                  </a:ext>
                </a:extLst>
              </p:cNvPr>
              <p:cNvSpPr txBox="1"/>
              <p:nvPr/>
            </p:nvSpPr>
            <p:spPr>
              <a:xfrm rot="2695652">
                <a:off x="28595887" y="1697705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B26CAC3-4D85-145F-921D-8F5740346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8595887" y="16977057"/>
                <a:ext cx="2365829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2E4CCE-1EFE-E509-362C-9C4B6DF97408}"/>
                  </a:ext>
                </a:extLst>
              </p:cNvPr>
              <p:cNvSpPr txBox="1"/>
              <p:nvPr/>
            </p:nvSpPr>
            <p:spPr>
              <a:xfrm rot="2695652">
                <a:off x="29198229" y="1699883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2E4CCE-1EFE-E509-362C-9C4B6DF9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9198229" y="16998831"/>
                <a:ext cx="2365829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C9C27CF-4541-C054-2AAB-8505478B417E}"/>
                  </a:ext>
                </a:extLst>
              </p:cNvPr>
              <p:cNvSpPr txBox="1"/>
              <p:nvPr/>
            </p:nvSpPr>
            <p:spPr>
              <a:xfrm>
                <a:off x="19741201" y="17593149"/>
                <a:ext cx="37683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/>
                  <a:t>Fauilt</a:t>
                </a:r>
                <a:r>
                  <a:rPr lang="en-US" sz="4000" dirty="0"/>
                  <a:t> Rate 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000" dirty="0"/>
                  <a:t>)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C9C27CF-4541-C054-2AAB-8505478B4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201" y="17593149"/>
                <a:ext cx="3768384" cy="707886"/>
              </a:xfrm>
              <a:prstGeom prst="rect">
                <a:avLst/>
              </a:prstGeom>
              <a:blipFill>
                <a:blip r:embed="rId50"/>
                <a:stretch>
                  <a:fillRect l="-5705" t="-1607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8D7828CC-D2C8-BF27-4C35-509EC7D9218C}"/>
              </a:ext>
            </a:extLst>
          </p:cNvPr>
          <p:cNvSpPr txBox="1"/>
          <p:nvPr/>
        </p:nvSpPr>
        <p:spPr>
          <a:xfrm>
            <a:off x="10766811" y="5622801"/>
            <a:ext cx="1292662" cy="90097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dirty="0"/>
              <a:t>Number of Tasks that are Feasible by EDF Scheduler and Meet Required Failure Rate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6DCC5B-75B9-8C81-45BA-2903E9C54AF8}"/>
              </a:ext>
            </a:extLst>
          </p:cNvPr>
          <p:cNvSpPr txBox="1"/>
          <p:nvPr/>
        </p:nvSpPr>
        <p:spPr>
          <a:xfrm>
            <a:off x="30563522" y="3262423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D868A0-7845-8777-C073-8FA0A1E0883E}"/>
              </a:ext>
            </a:extLst>
          </p:cNvPr>
          <p:cNvSpPr txBox="1"/>
          <p:nvPr/>
        </p:nvSpPr>
        <p:spPr>
          <a:xfrm>
            <a:off x="30570779" y="6187026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CCD0D3-1DDE-C052-3FDB-86EFFA2B6C3B}"/>
              </a:ext>
            </a:extLst>
          </p:cNvPr>
          <p:cNvSpPr txBox="1"/>
          <p:nvPr/>
        </p:nvSpPr>
        <p:spPr>
          <a:xfrm>
            <a:off x="30563522" y="9131612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BDA44B-96C9-803E-7A72-A85F367959D7}"/>
              </a:ext>
            </a:extLst>
          </p:cNvPr>
          <p:cNvSpPr txBox="1"/>
          <p:nvPr/>
        </p:nvSpPr>
        <p:spPr>
          <a:xfrm>
            <a:off x="30570779" y="12076198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28F0F1D-3B87-7CE0-2D66-9E3C86F669E6}"/>
              </a:ext>
            </a:extLst>
          </p:cNvPr>
          <p:cNvSpPr txBox="1"/>
          <p:nvPr/>
        </p:nvSpPr>
        <p:spPr>
          <a:xfrm>
            <a:off x="30563522" y="15020784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0.5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CB03911-0548-1D2A-08FC-B6999F2EFA42}"/>
              </a:ext>
            </a:extLst>
          </p:cNvPr>
          <p:cNvSpPr/>
          <p:nvPr/>
        </p:nvSpPr>
        <p:spPr>
          <a:xfrm>
            <a:off x="12059473" y="914401"/>
            <a:ext cx="18511306" cy="7156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99F715E-B955-7A68-5740-9CEB99786087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2836139" y="1008176"/>
            <a:ext cx="2806700" cy="5080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A14E349-B023-482E-4C81-A95C55086B1B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8173699" y="988937"/>
            <a:ext cx="5816600" cy="5461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E2D47407-584C-2200-BC47-92406735E737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6562122" y="970963"/>
            <a:ext cx="331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0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832</Words>
  <Application>Microsoft Macintosh PowerPoint</Application>
  <PresentationFormat>Custom</PresentationFormat>
  <Paragraphs>244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Byeonggil Jun (Student)</dc:creator>
  <cp:lastModifiedBy>Byeonggil Jun (Student)</cp:lastModifiedBy>
  <cp:revision>4</cp:revision>
  <cp:lastPrinted>2024-11-14T18:04:44Z</cp:lastPrinted>
  <dcterms:created xsi:type="dcterms:W3CDTF">2024-11-13T23:18:31Z</dcterms:created>
  <dcterms:modified xsi:type="dcterms:W3CDTF">2024-11-14T18:16:48Z</dcterms:modified>
</cp:coreProperties>
</file>