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펜" panose="020B0503000000000000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4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A106-FE62-4A8F-9861-BAB30D5B1B2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0A67-6EB2-4332-9325-6D557022D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1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02262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-4-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8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378" y="639193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레퍼런스를 자주 봐야한다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페이스북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(1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 코딩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9969" y="639193"/>
            <a:ext cx="5615126" cy="609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06501" y="454527"/>
            <a:ext cx="8162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.header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47064" y="1008525"/>
            <a:ext cx="5120936" cy="74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1763" y="2598362"/>
            <a:ext cx="411881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아웃라이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태그 안에 제목태그는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nav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때문에 자동으로 영향을 받는다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300" y="870025"/>
            <a:ext cx="7649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h1.logo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7064" y="2122100"/>
            <a:ext cx="5120936" cy="878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1299" y="1937435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ul.lnb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3776" y="2306767"/>
            <a:ext cx="4607511" cy="57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7630" y="2138234"/>
            <a:ext cx="290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li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57630" y="2415233"/>
            <a:ext cx="3764873" cy="434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58823" y="21977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7064" y="3169184"/>
            <a:ext cx="5120936" cy="344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1298" y="3059176"/>
            <a:ext cx="14069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nav.navigation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03776" y="3512096"/>
            <a:ext cx="4607511" cy="57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메뉴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6531" y="3357606"/>
            <a:ext cx="10021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h2.hidden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3775" y="4231343"/>
            <a:ext cx="4607511" cy="2311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3661" y="4107056"/>
            <a:ext cx="12186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ul.main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-menu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6176" y="4470440"/>
            <a:ext cx="4350800" cy="1983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264" y="4346153"/>
            <a:ext cx="278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li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1204" y="4622840"/>
            <a:ext cx="4128116" cy="62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대해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0215" y="443700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67518" y="5372732"/>
            <a:ext cx="4128116" cy="1010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2596" y="5178625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ul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19918" y="5525133"/>
            <a:ext cx="3838482" cy="7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7511" y="5404583"/>
            <a:ext cx="278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li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88257" y="5677533"/>
            <a:ext cx="2576373" cy="47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1475" y="551518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763" y="3688672"/>
            <a:ext cx="41188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현업에선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DOM tree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구현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0347" y="28411"/>
            <a:ext cx="11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99073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61" y="330252"/>
            <a:ext cx="11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15423" y="1356518"/>
            <a:ext cx="6462944" cy="3604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68671" y="1356518"/>
            <a:ext cx="5156447" cy="3604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711" y="1171852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.wrapper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1563" y="1356518"/>
            <a:ext cx="0" cy="3604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65951" y="1356518"/>
            <a:ext cx="0" cy="3604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1468671" y="4383805"/>
            <a:ext cx="515644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1468670" y="1979436"/>
            <a:ext cx="515644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1563" y="3407260"/>
            <a:ext cx="3854388" cy="97654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84309" y="3222593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.main-menu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99860" y="3708218"/>
            <a:ext cx="1074198" cy="506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.logo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52270" y="4277272"/>
            <a:ext cx="1100831" cy="110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4161" y="5331909"/>
            <a:ext cx="1876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Position:absolute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7790" y="1356518"/>
            <a:ext cx="4464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적은 코드로 유지보수가 용이하게 생각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일단 만들어보고 익숙해지면 정리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37790" y="3521787"/>
            <a:ext cx="4464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패딩이나 마진 사용시 값을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개주는 것이 작업에 용이하다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성능차원에선 좋지 않다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623" y="1074199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-float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가상요소를 사용하려면 부모요소에 만든다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33996" y="1653012"/>
            <a:ext cx="4669654" cy="4259517"/>
            <a:chOff x="1233996" y="1653012"/>
            <a:chExt cx="4669654" cy="4259517"/>
          </a:xfrm>
        </p:grpSpPr>
        <p:sp>
          <p:nvSpPr>
            <p:cNvPr id="3" name="직사각형 2"/>
            <p:cNvSpPr/>
            <p:nvPr/>
          </p:nvSpPr>
          <p:spPr>
            <a:xfrm>
              <a:off x="1233996" y="1837678"/>
              <a:ext cx="4669654" cy="4074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84916" y="1653012"/>
              <a:ext cx="3674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ul</a:t>
              </a:r>
              <a:endPara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8620" y="2302847"/>
              <a:ext cx="1836198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8620" y="5074159"/>
              <a:ext cx="1836198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68619" y="3230278"/>
              <a:ext cx="3988801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68620" y="4146728"/>
              <a:ext cx="3988800" cy="611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1641" y="3047662"/>
              <a:ext cx="30136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li</a:t>
              </a:r>
              <a:endPara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1641" y="3946673"/>
              <a:ext cx="30136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li</a:t>
              </a:r>
              <a:endPara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1640" y="2107780"/>
              <a:ext cx="9162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::before</a:t>
              </a:r>
              <a:endPara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4896" y="4874104"/>
              <a:ext cx="8018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::after</a:t>
              </a:r>
              <a:endPara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97588" y="1837678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-clear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블록상자에만 적용가능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가상요소 사용시 가상요소 블록으로 변환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7588" y="2693719"/>
            <a:ext cx="5216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-clear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없는 상태에서 가상요소 생성시 뒤 화면이 보이는 것은 가상요소 크기 때문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(content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내용을 주었을 때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7588" y="3638897"/>
            <a:ext cx="5216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-block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만들면서 옆에서 밑으로 떨어진다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7588" y="4276299"/>
            <a:ext cx="266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내용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~~~~~~~~~~~~~~~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3144" y="4276299"/>
            <a:ext cx="132588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가상요소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04350" y="4676409"/>
            <a:ext cx="132588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가상요소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15016" y="5074159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①블록</a:t>
            </a:r>
          </a:p>
        </p:txBody>
      </p:sp>
      <p:cxnSp>
        <p:nvCxnSpPr>
          <p:cNvPr id="28" name="직선 화살표 연결선 27"/>
          <p:cNvCxnSpPr>
            <a:stCxn id="21" idx="1"/>
          </p:cNvCxnSpPr>
          <p:nvPr/>
        </p:nvCxnSpPr>
        <p:spPr>
          <a:xfrm flipH="1" flipV="1">
            <a:off x="9866376" y="4772723"/>
            <a:ext cx="548640" cy="50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 rot="8644450">
            <a:off x="7348502" y="3185395"/>
            <a:ext cx="2587752" cy="1578985"/>
          </a:xfrm>
          <a:prstGeom prst="arc">
            <a:avLst>
              <a:gd name="adj1" fmla="val 16257543"/>
              <a:gd name="adj2" fmla="val 2023729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852" y="2212582"/>
            <a:ext cx="11248657" cy="261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-a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padding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줘도 안 먹히는 건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inline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요소이기 때문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:block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바꿔 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:inline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높이를 변경하려면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inline-height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예제에서는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inline-height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 사용하고 옆에 패딩을 주기 위해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display: block;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했음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2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75032"/>
              </p:ext>
            </p:extLst>
          </p:nvPr>
        </p:nvGraphicFramePr>
        <p:xfrm>
          <a:off x="7043137" y="2556769"/>
          <a:ext cx="34295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58">
                  <a:extLst>
                    <a:ext uri="{9D8B030D-6E8A-4147-A177-3AD203B41FA5}">
                      <a16:colId xmlns:a16="http://schemas.microsoft.com/office/drawing/2014/main" val="2034753404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519653590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625897684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675379065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086702190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194189951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3339425948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765303951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709342249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3902517309"/>
                    </a:ext>
                  </a:extLst>
                </a:gridCol>
              </a:tblGrid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17202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28746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43595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95156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17063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08808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59614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880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63463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868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64285"/>
              </p:ext>
            </p:extLst>
          </p:nvPr>
        </p:nvGraphicFramePr>
        <p:xfrm>
          <a:off x="1066986" y="2556769"/>
          <a:ext cx="342958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58">
                  <a:extLst>
                    <a:ext uri="{9D8B030D-6E8A-4147-A177-3AD203B41FA5}">
                      <a16:colId xmlns:a16="http://schemas.microsoft.com/office/drawing/2014/main" val="2034753404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519653590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625897684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675379065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086702190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194189951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3339425948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1765303951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2709342249"/>
                    </a:ext>
                  </a:extLst>
                </a:gridCol>
                <a:gridCol w="342958">
                  <a:extLst>
                    <a:ext uri="{9D8B030D-6E8A-4147-A177-3AD203B41FA5}">
                      <a16:colId xmlns:a16="http://schemas.microsoft.com/office/drawing/2014/main" val="3902517309"/>
                    </a:ext>
                  </a:extLst>
                </a:gridCol>
              </a:tblGrid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17202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28746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43595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95156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17063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08808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59614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880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63463"/>
                  </a:ext>
                </a:extLst>
              </a:tr>
              <a:tr h="3030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868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757927" y="500685"/>
            <a:ext cx="2918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요즘 이미지 추세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=&gt; SVG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185121" y="1570447"/>
            <a:ext cx="9092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x: 30px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Y: 40px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96796" y="4021583"/>
            <a:ext cx="1720602" cy="1837677"/>
            <a:chOff x="7776838" y="2308193"/>
            <a:chExt cx="1757780" cy="1757780"/>
          </a:xfrm>
        </p:grpSpPr>
        <p:sp>
          <p:nvSpPr>
            <p:cNvPr id="6" name="직사각형 5"/>
            <p:cNvSpPr/>
            <p:nvPr/>
          </p:nvSpPr>
          <p:spPr>
            <a:xfrm>
              <a:off x="7776838" y="2308193"/>
              <a:ext cx="1757780" cy="17577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웃는 얼굴 6"/>
            <p:cNvSpPr/>
            <p:nvPr/>
          </p:nvSpPr>
          <p:spPr>
            <a:xfrm>
              <a:off x="8043169" y="2574524"/>
              <a:ext cx="1225118" cy="1225118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8232294" y="1570447"/>
            <a:ext cx="809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x: 30%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Y: 40%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10548" y="3315808"/>
            <a:ext cx="1720602" cy="1837677"/>
            <a:chOff x="7583914" y="3102744"/>
            <a:chExt cx="1720602" cy="1837677"/>
          </a:xfrm>
        </p:grpSpPr>
        <p:grpSp>
          <p:nvGrpSpPr>
            <p:cNvPr id="12" name="그룹 11"/>
            <p:cNvGrpSpPr/>
            <p:nvPr/>
          </p:nvGrpSpPr>
          <p:grpSpPr>
            <a:xfrm>
              <a:off x="7583914" y="3102744"/>
              <a:ext cx="1720602" cy="1837677"/>
              <a:chOff x="7776838" y="2308193"/>
              <a:chExt cx="1757780" cy="175778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776838" y="2308193"/>
                <a:ext cx="1757780" cy="17577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웃는 얼굴 13"/>
              <p:cNvSpPr/>
              <p:nvPr/>
            </p:nvSpPr>
            <p:spPr>
              <a:xfrm>
                <a:off x="8043169" y="2574524"/>
                <a:ext cx="1225118" cy="1225118"/>
              </a:xfrm>
              <a:prstGeom prst="smileyFac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8052047" y="3755255"/>
              <a:ext cx="5376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x: 30%</a:t>
              </a:r>
            </a:p>
            <a:p>
              <a:r>
                <a:rPr lang="en-US" altLang="ko-KR" sz="11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Y: 40%</a:t>
              </a:r>
              <a:endParaRPr lang="ko-KR" altLang="en-US" sz="11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052047" y="3102744"/>
              <a:ext cx="0" cy="68802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7584675" y="3799643"/>
              <a:ext cx="476249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6720" y="1369204"/>
            <a:ext cx="62680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그라디언트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만약을 위해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그라디언트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밑 배경에 색을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넣어줌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(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그라디언트가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안되는 예전 브라우저를 위해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-10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북마크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참고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대표속성 밑에 놔야 나온다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-codepen.io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719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272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나눔바른펜</vt:lpstr>
      <vt:lpstr>Arial</vt:lpstr>
      <vt:lpstr>Office 테마</vt:lpstr>
      <vt:lpstr>-4-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-4-</dc:title>
  <dc:creator>이병훈</dc:creator>
  <cp:lastModifiedBy>이병훈</cp:lastModifiedBy>
  <cp:revision>14</cp:revision>
  <dcterms:created xsi:type="dcterms:W3CDTF">2017-01-19T09:53:15Z</dcterms:created>
  <dcterms:modified xsi:type="dcterms:W3CDTF">2017-01-19T11:04:24Z</dcterms:modified>
</cp:coreProperties>
</file>