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나눔바른펜" panose="020B0503000000000000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305-5903-429C-A8D3-37CC32C9459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D6-4014-4F56-BAEF-73E2AC72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1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305-5903-429C-A8D3-37CC32C9459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D6-4014-4F56-BAEF-73E2AC72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1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305-5903-429C-A8D3-37CC32C9459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D6-4014-4F56-BAEF-73E2AC72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9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305-5903-429C-A8D3-37CC32C9459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D6-4014-4F56-BAEF-73E2AC72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4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305-5903-429C-A8D3-37CC32C9459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D6-4014-4F56-BAEF-73E2AC72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2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305-5903-429C-A8D3-37CC32C9459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D6-4014-4F56-BAEF-73E2AC72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8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305-5903-429C-A8D3-37CC32C9459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D6-4014-4F56-BAEF-73E2AC72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9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305-5903-429C-A8D3-37CC32C9459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D6-4014-4F56-BAEF-73E2AC72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43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305-5903-429C-A8D3-37CC32C9459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D6-4014-4F56-BAEF-73E2AC72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7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305-5903-429C-A8D3-37CC32C9459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D6-4014-4F56-BAEF-73E2AC72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9305-5903-429C-A8D3-37CC32C9459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31D6-4014-4F56-BAEF-73E2AC72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80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9305-5903-429C-A8D3-37CC32C9459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D31D6-4014-4F56-BAEF-73E2AC72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3899" y="164614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-3-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51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9911" y="665825"/>
            <a:ext cx="3818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*CSS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중요한 것은 누구를 선택하느냐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구조를 그리면서 작업해야 함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7463" y="2032986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선택자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{ 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속성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값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;  }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6627" y="234642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선언부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911" y="3107184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박스모델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01207" y="3476516"/>
            <a:ext cx="4015096" cy="2876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contents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50307" y="3542191"/>
            <a:ext cx="49637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요소박스에 지정한 </a:t>
            </a:r>
            <a:r>
              <a:rPr lang="en-US" altLang="ko-KR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px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</a:t>
            </a:r>
            <a:r>
              <a:rPr lang="en-US" altLang="ko-KR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paddind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border,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Margin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값을 더해 계산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:IE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호환모드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강제로 렌더링 엔진을 예전 버전으로 바꿈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에서 작동 시 사이즈가 </a:t>
            </a:r>
            <a:r>
              <a:rPr lang="en-US" altLang="ko-KR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paddind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border, margin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값을 포함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.(box-sizing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따로 설정 한 것처럼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32307" y="3476516"/>
            <a:ext cx="2952895" cy="2876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5107" y="4776197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padding</a:t>
            </a:r>
            <a:endParaRPr lang="ko-KR" altLang="en-US" sz="1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6627" y="4776198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padding</a:t>
            </a:r>
            <a:endParaRPr lang="ko-KR" altLang="en-US" sz="1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90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170" y="1353223"/>
            <a:ext cx="6488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-position: relative;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 자신이 있던 영역을 유지한 체 이동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170" y="2453014"/>
            <a:ext cx="10939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-inline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요소에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display: block;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블록으로 할 수 있지만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position: absolute;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해도 블록으로 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170" y="3552805"/>
            <a:ext cx="11266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-display: inline-block;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위치를 잡을 때는 부모요소에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position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설정 돼있는 요소를 기준으로 움직임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170" y="4521654"/>
            <a:ext cx="17670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배치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:flex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:float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:inline-block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38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1912" y="720689"/>
            <a:ext cx="11106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-display: inline-block;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margin-left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값을 주어 여백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공백문자 때문에 생김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여기는 코드입력 시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엔터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때문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제거할 수 있음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1911" y="1817969"/>
            <a:ext cx="1110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접근성을 위해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padding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주는 위치도 생각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911" y="3222985"/>
            <a:ext cx="954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가상요소선택자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전체선택해도 선택 안됨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장식요소로 많이 쓰임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86784" y="4096512"/>
            <a:ext cx="3712464" cy="2121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4335" y="3865679"/>
            <a:ext cx="6271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div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82624" y="4561332"/>
            <a:ext cx="816864" cy="1191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7079" y="4926383"/>
            <a:ext cx="118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::before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18942" y="4561332"/>
            <a:ext cx="816864" cy="1191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4273" y="4926382"/>
            <a:ext cx="118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::after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33448" y="4561330"/>
            <a:ext cx="816864" cy="1191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0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349" y="761514"/>
            <a:ext cx="78838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*Float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부모를 기준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블록요소로 됨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살짝 떠 있지만 위치는 차지한다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부모가 자식의 높이를 인식하지 못함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43" y="2641891"/>
            <a:ext cx="5111891" cy="4035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59882" y="2570675"/>
            <a:ext cx="43941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clear: both;(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강제로 마진 추가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처리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-display: block;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상태 적용가능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-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가상요소를 만들어 자식요소를 인식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(8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번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북마크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참고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:float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clear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하는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4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가지 방법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*clear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float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인식하고 강제 마진을 생성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(clear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float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해제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)*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59882" y="5594562"/>
            <a:ext cx="4394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overflow: hidden;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처리하면 부모가 자식을 인식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허점이 있는 대안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94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7867" y="74954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0795" y="749542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레이아웃 설계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97302" y="1576695"/>
            <a:ext cx="6764453" cy="4815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9964" y="980374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940(#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fff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6038" y="1345862"/>
            <a:ext cx="1525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Auto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가운데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3346882" y="1576695"/>
            <a:ext cx="0" cy="4815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186691" y="1576694"/>
            <a:ext cx="0" cy="4815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397302" y="5548544"/>
            <a:ext cx="6764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5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5534" y="1411550"/>
            <a:ext cx="52645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기본스타일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p, h1: 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마진때문에 레이아웃에 영향을 줌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normalize </a:t>
            </a:r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css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cdn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검색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3170388"/>
            <a:ext cx="9254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*font-size: rem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단위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상속 안돼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최신 브라우저에서 작동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)(</a:t>
            </a:r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em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은 상속됨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34" y="4067452"/>
            <a:ext cx="57748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*font-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서버에 저장할 때 한글은 용량이 크다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Noto </a:t>
            </a:r>
            <a:r>
              <a:rPr lang="en-US" altLang="ko-KR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Snas</a:t>
            </a:r>
            <a:r>
              <a:rPr lang="en-US" altLang="ko-KR" sz="280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>
                <a:latin typeface="나눔바른펜" panose="020B0503000000000000" pitchFamily="50" charset="-127"/>
                <a:ea typeface="나눔바른펜" panose="020B0503000000000000" pitchFamily="50" charset="-127"/>
              </a:rPr>
              <a:t>글씨체 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29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330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나눔바른펜</vt:lpstr>
      <vt:lpstr>Office 테마</vt:lpstr>
      <vt:lpstr>-3-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-3-</dc:title>
  <dc:creator>이병훈</dc:creator>
  <cp:lastModifiedBy>이병훈</cp:lastModifiedBy>
  <cp:revision>56</cp:revision>
  <dcterms:created xsi:type="dcterms:W3CDTF">2017-01-18T01:30:31Z</dcterms:created>
  <dcterms:modified xsi:type="dcterms:W3CDTF">2017-01-19T11:06:41Z</dcterms:modified>
</cp:coreProperties>
</file>