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katab"/>
      <p:regular r:id="rId24"/>
      <p:bold r:id="rId25"/>
    </p:embeddedFont>
    <p:embeddedFont>
      <p:font typeface="Bebas Neue"/>
      <p:regular r:id="rId26"/>
    </p:embeddedFont>
    <p:embeddedFont>
      <p:font typeface="Noto Serif Ethiopic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katab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ebasNeue-regular.fntdata"/><Relationship Id="rId25" Type="http://schemas.openxmlformats.org/officeDocument/2006/relationships/font" Target="fonts/Akatab-bold.fntdata"/><Relationship Id="rId28" Type="http://schemas.openxmlformats.org/officeDocument/2006/relationships/font" Target="fonts/NotoSerifEthiopic-bold.fntdata"/><Relationship Id="rId27" Type="http://schemas.openxmlformats.org/officeDocument/2006/relationships/font" Target="fonts/NotoSerifEthiop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a5b4480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a5b4480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9137ec3d1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9137ec3d1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9137ec3d1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9137ec3d1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9137ec3d1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9137ec3d1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5a78353f5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5a78353f5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137ec3d1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137ec3d1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9137ec3d1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9137ec3d1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9137ec3d1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9137ec3d1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9137ec3d1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9137ec3d1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5a78353f55_0_27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5a78353f55_0_27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5a78353f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5a78353f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5a5b44800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5a5b44800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59dc3832d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59dc3832d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9137ec3d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9137ec3d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9137ec3d1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9137ec3d1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9137ec3d1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9137ec3d1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9137ec3d1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9137ec3d1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9137ec3d1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9137ec3d1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9137ec3d1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9137ec3d1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251700" y="1050088"/>
            <a:ext cx="4890300" cy="19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51700" y="3040063"/>
            <a:ext cx="48903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1740000" y="1788150"/>
            <a:ext cx="56640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1740000" y="2957550"/>
            <a:ext cx="5664000" cy="3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76" name="Google Shape;76;p11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77" name="Google Shape;77;p1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" name="Google Shape;78;p1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1"/>
          <p:cNvGrpSpPr/>
          <p:nvPr/>
        </p:nvGrpSpPr>
        <p:grpSpPr>
          <a:xfrm flipH="1" rot="10800000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80" name="Google Shape;80;p1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" name="Google Shape;81;p1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hasCustomPrompt="1" type="title"/>
          </p:nvPr>
        </p:nvSpPr>
        <p:spPr>
          <a:xfrm>
            <a:off x="1245650" y="1073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0000" y="221135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2" type="title"/>
          </p:nvPr>
        </p:nvSpPr>
        <p:spPr>
          <a:xfrm>
            <a:off x="3931900" y="1073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3" type="subTitle"/>
          </p:nvPr>
        </p:nvSpPr>
        <p:spPr>
          <a:xfrm>
            <a:off x="3403800" y="221135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4" type="title"/>
          </p:nvPr>
        </p:nvSpPr>
        <p:spPr>
          <a:xfrm>
            <a:off x="6623050" y="1073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5" type="subTitle"/>
          </p:nvPr>
        </p:nvSpPr>
        <p:spPr>
          <a:xfrm>
            <a:off x="6087600" y="221135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6" type="title"/>
          </p:nvPr>
        </p:nvSpPr>
        <p:spPr>
          <a:xfrm>
            <a:off x="2590000" y="282452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7" type="subTitle"/>
          </p:nvPr>
        </p:nvSpPr>
        <p:spPr>
          <a:xfrm>
            <a:off x="2064350" y="3970706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8" type="title"/>
          </p:nvPr>
        </p:nvSpPr>
        <p:spPr>
          <a:xfrm>
            <a:off x="5276250" y="282452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9" type="subTitle"/>
          </p:nvPr>
        </p:nvSpPr>
        <p:spPr>
          <a:xfrm>
            <a:off x="4748150" y="3970706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4" type="subTitle"/>
          </p:nvPr>
        </p:nvSpPr>
        <p:spPr>
          <a:xfrm>
            <a:off x="715100" y="1590600"/>
            <a:ext cx="2336400" cy="71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5" type="subTitle"/>
          </p:nvPr>
        </p:nvSpPr>
        <p:spPr>
          <a:xfrm>
            <a:off x="3403800" y="1590600"/>
            <a:ext cx="2336400" cy="71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6" type="subTitle"/>
          </p:nvPr>
        </p:nvSpPr>
        <p:spPr>
          <a:xfrm>
            <a:off x="6092500" y="1590600"/>
            <a:ext cx="2336400" cy="71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7" type="subTitle"/>
          </p:nvPr>
        </p:nvSpPr>
        <p:spPr>
          <a:xfrm>
            <a:off x="2059450" y="3350000"/>
            <a:ext cx="2336400" cy="71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8" type="subTitle"/>
          </p:nvPr>
        </p:nvSpPr>
        <p:spPr>
          <a:xfrm>
            <a:off x="4748150" y="3350000"/>
            <a:ext cx="2336400" cy="71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101" name="Google Shape;101;p13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102" name="Google Shape;102;p13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" name="Google Shape;103;p13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>
            <p:ph type="title"/>
          </p:nvPr>
        </p:nvSpPr>
        <p:spPr>
          <a:xfrm>
            <a:off x="1717938" y="3040950"/>
            <a:ext cx="57081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1717960" y="1570650"/>
            <a:ext cx="5708100" cy="14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08" name="Google Shape;108;p14"/>
          <p:cNvGrpSpPr/>
          <p:nvPr/>
        </p:nvGrpSpPr>
        <p:grpSpPr>
          <a:xfrm>
            <a:off x="435875" y="97275"/>
            <a:ext cx="8272250" cy="4900925"/>
            <a:chOff x="435875" y="97275"/>
            <a:chExt cx="8272250" cy="4900925"/>
          </a:xfrm>
        </p:grpSpPr>
        <p:grpSp>
          <p:nvGrpSpPr>
            <p:cNvPr id="109" name="Google Shape;109;p14"/>
            <p:cNvGrpSpPr/>
            <p:nvPr/>
          </p:nvGrpSpPr>
          <p:grpSpPr>
            <a:xfrm rot="10800000">
              <a:off x="435875" y="97275"/>
              <a:ext cx="90900" cy="3705900"/>
              <a:chOff x="7952125" y="1292300"/>
              <a:chExt cx="90900" cy="3705900"/>
            </a:xfrm>
          </p:grpSpPr>
          <p:sp>
            <p:nvSpPr>
              <p:cNvPr id="110" name="Google Shape;110;p14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1" name="Google Shape;111;p14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2" name="Google Shape;112;p14"/>
            <p:cNvGrpSpPr/>
            <p:nvPr/>
          </p:nvGrpSpPr>
          <p:grpSpPr>
            <a:xfrm flipH="1">
              <a:off x="8617225" y="1292300"/>
              <a:ext cx="90900" cy="3705900"/>
              <a:chOff x="7952125" y="1292300"/>
              <a:chExt cx="90900" cy="3705900"/>
            </a:xfrm>
          </p:grpSpPr>
          <p:sp>
            <p:nvSpPr>
              <p:cNvPr id="113" name="Google Shape;113;p14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" name="Google Shape;114;p14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2352125" y="2350750"/>
            <a:ext cx="3555300" cy="13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" name="Google Shape;118;p15"/>
          <p:cNvSpPr txBox="1"/>
          <p:nvPr>
            <p:ph hasCustomPrompt="1" idx="2" type="title"/>
          </p:nvPr>
        </p:nvSpPr>
        <p:spPr>
          <a:xfrm>
            <a:off x="1152125" y="235075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9" name="Google Shape;119;p15"/>
          <p:cNvSpPr txBox="1"/>
          <p:nvPr>
            <p:ph idx="1" type="subTitle"/>
          </p:nvPr>
        </p:nvSpPr>
        <p:spPr>
          <a:xfrm>
            <a:off x="2352125" y="3718300"/>
            <a:ext cx="3555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3854900" y="2450375"/>
            <a:ext cx="3733800" cy="14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16"/>
          <p:cNvSpPr txBox="1"/>
          <p:nvPr>
            <p:ph hasCustomPrompt="1" idx="2" type="title"/>
          </p:nvPr>
        </p:nvSpPr>
        <p:spPr>
          <a:xfrm>
            <a:off x="5121800" y="164305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16"/>
          <p:cNvSpPr txBox="1"/>
          <p:nvPr>
            <p:ph idx="1" type="subTitle"/>
          </p:nvPr>
        </p:nvSpPr>
        <p:spPr>
          <a:xfrm>
            <a:off x="3854900" y="3855551"/>
            <a:ext cx="37338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8" name="Google Shape;128;p17"/>
          <p:cNvGrpSpPr/>
          <p:nvPr/>
        </p:nvGrpSpPr>
        <p:grpSpPr>
          <a:xfrm rot="10800000">
            <a:off x="165700" y="4608500"/>
            <a:ext cx="7941000" cy="90900"/>
            <a:chOff x="1239825" y="571500"/>
            <a:chExt cx="7941000" cy="90900"/>
          </a:xfrm>
        </p:grpSpPr>
        <p:cxnSp>
          <p:nvCxnSpPr>
            <p:cNvPr id="129" name="Google Shape;129;p17"/>
            <p:cNvCxnSpPr/>
            <p:nvPr/>
          </p:nvCxnSpPr>
          <p:spPr>
            <a:xfrm>
              <a:off x="1239825" y="571500"/>
              <a:ext cx="7941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" name="Google Shape;130;p17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4" name="Google Shape;134;p18"/>
          <p:cNvGrpSpPr/>
          <p:nvPr/>
        </p:nvGrpSpPr>
        <p:grpSpPr>
          <a:xfrm flipH="1">
            <a:off x="8617225" y="1292300"/>
            <a:ext cx="90900" cy="3705900"/>
            <a:chOff x="7952125" y="1292300"/>
            <a:chExt cx="90900" cy="3705900"/>
          </a:xfrm>
        </p:grpSpPr>
        <p:sp>
          <p:nvSpPr>
            <p:cNvPr id="135" name="Google Shape;135;p18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" name="Google Shape;136;p18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1068813" y="2004274"/>
            <a:ext cx="36156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1" name="Google Shape;141;p19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142" name="Google Shape;142;p19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" name="Google Shape;143;p19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9"/>
          <p:cNvGrpSpPr/>
          <p:nvPr/>
        </p:nvGrpSpPr>
        <p:grpSpPr>
          <a:xfrm flipH="1" rot="10800000">
            <a:off x="402371" y="298450"/>
            <a:ext cx="8394600" cy="90900"/>
            <a:chOff x="1239825" y="571500"/>
            <a:chExt cx="8394600" cy="90900"/>
          </a:xfrm>
        </p:grpSpPr>
        <p:cxnSp>
          <p:nvCxnSpPr>
            <p:cNvPr id="145" name="Google Shape;145;p19"/>
            <p:cNvCxnSpPr/>
            <p:nvPr/>
          </p:nvCxnSpPr>
          <p:spPr>
            <a:xfrm>
              <a:off x="1239825" y="571500"/>
              <a:ext cx="839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" name="Google Shape;146;p19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9"/>
          <p:cNvSpPr/>
          <p:nvPr>
            <p:ph idx="2" type="pic"/>
          </p:nvPr>
        </p:nvSpPr>
        <p:spPr>
          <a:xfrm>
            <a:off x="4789588" y="1603025"/>
            <a:ext cx="3285600" cy="2476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4507381" y="3382988"/>
            <a:ext cx="3615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type="title"/>
          </p:nvPr>
        </p:nvSpPr>
        <p:spPr>
          <a:xfrm>
            <a:off x="4507456" y="1055513"/>
            <a:ext cx="3615600" cy="23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20"/>
          <p:cNvSpPr/>
          <p:nvPr>
            <p:ph idx="2" type="pic"/>
          </p:nvPr>
        </p:nvSpPr>
        <p:spPr>
          <a:xfrm>
            <a:off x="1020944" y="1333499"/>
            <a:ext cx="3285600" cy="2476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3" name="Google Shape;153;p20"/>
          <p:cNvGrpSpPr/>
          <p:nvPr/>
        </p:nvGrpSpPr>
        <p:grpSpPr>
          <a:xfrm>
            <a:off x="435875" y="97275"/>
            <a:ext cx="90900" cy="3705900"/>
            <a:chOff x="435875" y="97275"/>
            <a:chExt cx="90900" cy="3705900"/>
          </a:xfrm>
        </p:grpSpPr>
        <p:cxnSp>
          <p:nvCxnSpPr>
            <p:cNvPr id="154" name="Google Shape;154;p20"/>
            <p:cNvCxnSpPr/>
            <p:nvPr/>
          </p:nvCxnSpPr>
          <p:spPr>
            <a:xfrm rot="10800000">
              <a:off x="435875" y="97275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" name="Google Shape;155;p20"/>
            <p:cNvSpPr/>
            <p:nvPr/>
          </p:nvSpPr>
          <p:spPr>
            <a:xfrm rot="-5400000">
              <a:off x="228725" y="3505125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1393550" y="2502950"/>
            <a:ext cx="43602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393550" y="3743512"/>
            <a:ext cx="43602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>
            <p:ph idx="1" type="subTitle"/>
          </p:nvPr>
        </p:nvSpPr>
        <p:spPr>
          <a:xfrm>
            <a:off x="2020350" y="4035800"/>
            <a:ext cx="510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type="title"/>
          </p:nvPr>
        </p:nvSpPr>
        <p:spPr>
          <a:xfrm>
            <a:off x="2020350" y="445025"/>
            <a:ext cx="510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60" name="Google Shape;160;p21"/>
          <p:cNvGrpSpPr/>
          <p:nvPr/>
        </p:nvGrpSpPr>
        <p:grpSpPr>
          <a:xfrm flipH="1" rot="10800000">
            <a:off x="2467871" y="4741850"/>
            <a:ext cx="6506400" cy="90900"/>
            <a:chOff x="1239825" y="571500"/>
            <a:chExt cx="6506400" cy="90900"/>
          </a:xfrm>
        </p:grpSpPr>
        <p:cxnSp>
          <p:nvCxnSpPr>
            <p:cNvPr id="161" name="Google Shape;161;p2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2" name="Google Shape;162;p2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21"/>
          <p:cNvGrpSpPr/>
          <p:nvPr/>
        </p:nvGrpSpPr>
        <p:grpSpPr>
          <a:xfrm rot="10800000">
            <a:off x="165548" y="298450"/>
            <a:ext cx="6506400" cy="90900"/>
            <a:chOff x="1239825" y="571500"/>
            <a:chExt cx="6506400" cy="90900"/>
          </a:xfrm>
        </p:grpSpPr>
        <p:cxnSp>
          <p:nvCxnSpPr>
            <p:cNvPr id="164" name="Google Shape;164;p2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5" name="Google Shape;165;p2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>
            <p:ph idx="1" type="subTitle"/>
          </p:nvPr>
        </p:nvSpPr>
        <p:spPr>
          <a:xfrm>
            <a:off x="4300156" y="2571750"/>
            <a:ext cx="35448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type="title"/>
          </p:nvPr>
        </p:nvSpPr>
        <p:spPr>
          <a:xfrm>
            <a:off x="4300156" y="1836750"/>
            <a:ext cx="3544800" cy="7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0" name="Google Shape;170;p22"/>
          <p:cNvGrpSpPr/>
          <p:nvPr/>
        </p:nvGrpSpPr>
        <p:grpSpPr>
          <a:xfrm rot="10800000">
            <a:off x="435875" y="97275"/>
            <a:ext cx="90900" cy="3705900"/>
            <a:chOff x="7952125" y="1292300"/>
            <a:chExt cx="90900" cy="3705900"/>
          </a:xfrm>
        </p:grpSpPr>
        <p:sp>
          <p:nvSpPr>
            <p:cNvPr id="171" name="Google Shape;171;p22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" name="Google Shape;172;p22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3" name="Google Shape;173;p22"/>
          <p:cNvGrpSpPr/>
          <p:nvPr/>
        </p:nvGrpSpPr>
        <p:grpSpPr>
          <a:xfrm flipH="1">
            <a:off x="8617225" y="1292300"/>
            <a:ext cx="90900" cy="3705900"/>
            <a:chOff x="7952125" y="1292300"/>
            <a:chExt cx="90900" cy="3705900"/>
          </a:xfrm>
        </p:grpSpPr>
        <p:sp>
          <p:nvSpPr>
            <p:cNvPr id="174" name="Google Shape;174;p22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" name="Google Shape;175;p22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>
            <p:ph idx="1" type="subTitle"/>
          </p:nvPr>
        </p:nvSpPr>
        <p:spPr>
          <a:xfrm>
            <a:off x="1614200" y="2589150"/>
            <a:ext cx="34329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type="title"/>
          </p:nvPr>
        </p:nvSpPr>
        <p:spPr>
          <a:xfrm>
            <a:off x="1614200" y="1878450"/>
            <a:ext cx="3432900" cy="7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0" name="Google Shape;180;p23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181" name="Google Shape;181;p23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" name="Google Shape;182;p23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23"/>
          <p:cNvGrpSpPr/>
          <p:nvPr/>
        </p:nvGrpSpPr>
        <p:grpSpPr>
          <a:xfrm flipH="1" rot="10800000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184" name="Google Shape;184;p23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" name="Google Shape;185;p23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ONE_COLUMN_TEXT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720000" y="1152475"/>
            <a:ext cx="77040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90" name="Google Shape;190;p24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191" name="Google Shape;191;p24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" name="Google Shape;192;p24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24"/>
          <p:cNvGrpSpPr/>
          <p:nvPr/>
        </p:nvGrpSpPr>
        <p:grpSpPr>
          <a:xfrm flipH="1" rot="10800000">
            <a:off x="328121" y="298450"/>
            <a:ext cx="8462100" cy="90900"/>
            <a:chOff x="1239825" y="571500"/>
            <a:chExt cx="8462100" cy="90900"/>
          </a:xfrm>
        </p:grpSpPr>
        <p:cxnSp>
          <p:nvCxnSpPr>
            <p:cNvPr id="194" name="Google Shape;194;p24"/>
            <p:cNvCxnSpPr/>
            <p:nvPr/>
          </p:nvCxnSpPr>
          <p:spPr>
            <a:xfrm>
              <a:off x="1239825" y="571500"/>
              <a:ext cx="8462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Google Shape;195;p24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 txBox="1"/>
          <p:nvPr>
            <p:ph idx="1" type="subTitle"/>
          </p:nvPr>
        </p:nvSpPr>
        <p:spPr>
          <a:xfrm>
            <a:off x="948188" y="2303125"/>
            <a:ext cx="32112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199" name="Google Shape;199;p25"/>
          <p:cNvSpPr txBox="1"/>
          <p:nvPr>
            <p:ph idx="2" type="subTitle"/>
          </p:nvPr>
        </p:nvSpPr>
        <p:spPr>
          <a:xfrm>
            <a:off x="4984609" y="2303125"/>
            <a:ext cx="32112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00" name="Google Shape;200;p25"/>
          <p:cNvSpPr txBox="1"/>
          <p:nvPr>
            <p:ph idx="3" type="subTitle"/>
          </p:nvPr>
        </p:nvSpPr>
        <p:spPr>
          <a:xfrm>
            <a:off x="948188" y="2779225"/>
            <a:ext cx="3211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25"/>
          <p:cNvSpPr txBox="1"/>
          <p:nvPr>
            <p:ph idx="4" type="subTitle"/>
          </p:nvPr>
        </p:nvSpPr>
        <p:spPr>
          <a:xfrm>
            <a:off x="4984609" y="2779225"/>
            <a:ext cx="3211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3" name="Google Shape;203;p25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204" name="Google Shape;204;p25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5" name="Google Shape;205;p2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5"/>
          <p:cNvGrpSpPr/>
          <p:nvPr/>
        </p:nvGrpSpPr>
        <p:grpSpPr>
          <a:xfrm flipH="1" rot="10800000">
            <a:off x="456371" y="298450"/>
            <a:ext cx="8307000" cy="90900"/>
            <a:chOff x="1239825" y="571500"/>
            <a:chExt cx="8307000" cy="90900"/>
          </a:xfrm>
        </p:grpSpPr>
        <p:cxnSp>
          <p:nvCxnSpPr>
            <p:cNvPr id="207" name="Google Shape;207;p25"/>
            <p:cNvCxnSpPr/>
            <p:nvPr/>
          </p:nvCxnSpPr>
          <p:spPr>
            <a:xfrm>
              <a:off x="1239825" y="571500"/>
              <a:ext cx="830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8" name="Google Shape;208;p2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 txBox="1"/>
          <p:nvPr>
            <p:ph idx="1" type="subTitle"/>
          </p:nvPr>
        </p:nvSpPr>
        <p:spPr>
          <a:xfrm>
            <a:off x="4572000" y="1598050"/>
            <a:ext cx="2505600" cy="4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2" type="subTitle"/>
          </p:nvPr>
        </p:nvSpPr>
        <p:spPr>
          <a:xfrm>
            <a:off x="2066400" y="2938825"/>
            <a:ext cx="2505600" cy="4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13" name="Google Shape;213;p26"/>
          <p:cNvSpPr txBox="1"/>
          <p:nvPr>
            <p:ph idx="3" type="subTitle"/>
          </p:nvPr>
        </p:nvSpPr>
        <p:spPr>
          <a:xfrm>
            <a:off x="4572000" y="2092150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4" type="subTitle"/>
          </p:nvPr>
        </p:nvSpPr>
        <p:spPr>
          <a:xfrm>
            <a:off x="2066400" y="3432925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6" name="Google Shape;216;p26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217" name="Google Shape;217;p2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8" name="Google Shape;218;p2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26"/>
          <p:cNvGrpSpPr/>
          <p:nvPr/>
        </p:nvGrpSpPr>
        <p:grpSpPr>
          <a:xfrm flipH="1" rot="10800000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220" name="Google Shape;220;p2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1" name="Google Shape;221;p2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idx="1" type="subTitle"/>
          </p:nvPr>
        </p:nvSpPr>
        <p:spPr>
          <a:xfrm>
            <a:off x="720000" y="25150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2" type="subTitle"/>
          </p:nvPr>
        </p:nvSpPr>
        <p:spPr>
          <a:xfrm>
            <a:off x="720000" y="2999805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3" type="subTitle"/>
          </p:nvPr>
        </p:nvSpPr>
        <p:spPr>
          <a:xfrm>
            <a:off x="3403800" y="2320305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4" type="subTitle"/>
          </p:nvPr>
        </p:nvSpPr>
        <p:spPr>
          <a:xfrm>
            <a:off x="6087600" y="2999805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5" type="subTitle"/>
          </p:nvPr>
        </p:nvSpPr>
        <p:spPr>
          <a:xfrm>
            <a:off x="3403800" y="18355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6" type="subTitle"/>
          </p:nvPr>
        </p:nvSpPr>
        <p:spPr>
          <a:xfrm>
            <a:off x="6087600" y="25150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231" name="Google Shape;231;p27"/>
          <p:cNvGrpSpPr/>
          <p:nvPr/>
        </p:nvGrpSpPr>
        <p:grpSpPr>
          <a:xfrm>
            <a:off x="435875" y="97275"/>
            <a:ext cx="8272250" cy="4900925"/>
            <a:chOff x="435875" y="97275"/>
            <a:chExt cx="8272250" cy="4900925"/>
          </a:xfrm>
        </p:grpSpPr>
        <p:grpSp>
          <p:nvGrpSpPr>
            <p:cNvPr id="232" name="Google Shape;232;p27"/>
            <p:cNvGrpSpPr/>
            <p:nvPr/>
          </p:nvGrpSpPr>
          <p:grpSpPr>
            <a:xfrm flipH="1">
              <a:off x="435875" y="1292300"/>
              <a:ext cx="90900" cy="3705900"/>
              <a:chOff x="7952125" y="1292300"/>
              <a:chExt cx="90900" cy="3705900"/>
            </a:xfrm>
          </p:grpSpPr>
          <p:sp>
            <p:nvSpPr>
              <p:cNvPr id="233" name="Google Shape;233;p27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4" name="Google Shape;234;p27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5" name="Google Shape;235;p27"/>
            <p:cNvGrpSpPr/>
            <p:nvPr/>
          </p:nvGrpSpPr>
          <p:grpSpPr>
            <a:xfrm rot="10800000">
              <a:off x="8617225" y="97275"/>
              <a:ext cx="90900" cy="3705900"/>
              <a:chOff x="7952125" y="1292300"/>
              <a:chExt cx="90900" cy="3705900"/>
            </a:xfrm>
          </p:grpSpPr>
          <p:sp>
            <p:nvSpPr>
              <p:cNvPr id="236" name="Google Shape;236;p27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7" name="Google Shape;237;p27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" name="Google Shape;241;p28"/>
          <p:cNvSpPr txBox="1"/>
          <p:nvPr>
            <p:ph idx="1" type="subTitle"/>
          </p:nvPr>
        </p:nvSpPr>
        <p:spPr>
          <a:xfrm>
            <a:off x="3037207" y="1417350"/>
            <a:ext cx="3069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42" name="Google Shape;242;p28"/>
          <p:cNvSpPr txBox="1"/>
          <p:nvPr>
            <p:ph idx="2" type="subTitle"/>
          </p:nvPr>
        </p:nvSpPr>
        <p:spPr>
          <a:xfrm>
            <a:off x="3037207" y="1902150"/>
            <a:ext cx="30696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3" type="subTitle"/>
          </p:nvPr>
        </p:nvSpPr>
        <p:spPr>
          <a:xfrm>
            <a:off x="1176669" y="3296076"/>
            <a:ext cx="30696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4" name="Google Shape;244;p28"/>
          <p:cNvSpPr txBox="1"/>
          <p:nvPr>
            <p:ph idx="4" type="subTitle"/>
          </p:nvPr>
        </p:nvSpPr>
        <p:spPr>
          <a:xfrm>
            <a:off x="4897741" y="3296075"/>
            <a:ext cx="30696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5" name="Google Shape;245;p28"/>
          <p:cNvSpPr txBox="1"/>
          <p:nvPr>
            <p:ph idx="5" type="subTitle"/>
          </p:nvPr>
        </p:nvSpPr>
        <p:spPr>
          <a:xfrm>
            <a:off x="1176659" y="2811275"/>
            <a:ext cx="3069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46" name="Google Shape;246;p28"/>
          <p:cNvSpPr txBox="1"/>
          <p:nvPr>
            <p:ph idx="6" type="subTitle"/>
          </p:nvPr>
        </p:nvSpPr>
        <p:spPr>
          <a:xfrm>
            <a:off x="4897731" y="2811275"/>
            <a:ext cx="3069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247" name="Google Shape;247;p28"/>
          <p:cNvGrpSpPr/>
          <p:nvPr/>
        </p:nvGrpSpPr>
        <p:grpSpPr>
          <a:xfrm>
            <a:off x="165700" y="1308400"/>
            <a:ext cx="8349200" cy="3705900"/>
            <a:chOff x="165700" y="1308400"/>
            <a:chExt cx="8349200" cy="3705900"/>
          </a:xfrm>
        </p:grpSpPr>
        <p:grpSp>
          <p:nvGrpSpPr>
            <p:cNvPr id="248" name="Google Shape;248;p28"/>
            <p:cNvGrpSpPr/>
            <p:nvPr/>
          </p:nvGrpSpPr>
          <p:grpSpPr>
            <a:xfrm rot="10800000">
              <a:off x="165700" y="4608500"/>
              <a:ext cx="7941000" cy="90900"/>
              <a:chOff x="1239825" y="571500"/>
              <a:chExt cx="7941000" cy="90900"/>
            </a:xfrm>
          </p:grpSpPr>
          <p:cxnSp>
            <p:nvCxnSpPr>
              <p:cNvPr id="249" name="Google Shape;249;p28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28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28"/>
            <p:cNvGrpSpPr/>
            <p:nvPr/>
          </p:nvGrpSpPr>
          <p:grpSpPr>
            <a:xfrm flipH="1">
              <a:off x="8424000" y="1308400"/>
              <a:ext cx="90900" cy="3705900"/>
              <a:chOff x="7952125" y="1292300"/>
              <a:chExt cx="90900" cy="3705900"/>
            </a:xfrm>
          </p:grpSpPr>
          <p:sp>
            <p:nvSpPr>
              <p:cNvPr id="252" name="Google Shape;252;p28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3" name="Google Shape;253;p28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 txBox="1"/>
          <p:nvPr>
            <p:ph idx="1" type="subTitle"/>
          </p:nvPr>
        </p:nvSpPr>
        <p:spPr>
          <a:xfrm>
            <a:off x="2347929" y="1532925"/>
            <a:ext cx="1888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57" name="Google Shape;257;p29"/>
          <p:cNvSpPr txBox="1"/>
          <p:nvPr>
            <p:ph idx="2" type="subTitle"/>
          </p:nvPr>
        </p:nvSpPr>
        <p:spPr>
          <a:xfrm>
            <a:off x="2347912" y="2017725"/>
            <a:ext cx="1888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8" name="Google Shape;258;p29"/>
          <p:cNvSpPr txBox="1"/>
          <p:nvPr>
            <p:ph idx="3" type="subTitle"/>
          </p:nvPr>
        </p:nvSpPr>
        <p:spPr>
          <a:xfrm>
            <a:off x="4907276" y="2017725"/>
            <a:ext cx="1888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9" name="Google Shape;259;p29"/>
          <p:cNvSpPr txBox="1"/>
          <p:nvPr>
            <p:ph idx="4" type="subTitle"/>
          </p:nvPr>
        </p:nvSpPr>
        <p:spPr>
          <a:xfrm>
            <a:off x="2347921" y="3407650"/>
            <a:ext cx="1888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0" name="Google Shape;260;p29"/>
          <p:cNvSpPr txBox="1"/>
          <p:nvPr>
            <p:ph idx="5" type="subTitle"/>
          </p:nvPr>
        </p:nvSpPr>
        <p:spPr>
          <a:xfrm>
            <a:off x="4907284" y="3407650"/>
            <a:ext cx="1888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1" name="Google Shape;26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2" name="Google Shape;262;p29"/>
          <p:cNvSpPr txBox="1"/>
          <p:nvPr>
            <p:ph idx="6" type="subTitle"/>
          </p:nvPr>
        </p:nvSpPr>
        <p:spPr>
          <a:xfrm>
            <a:off x="2347929" y="2922850"/>
            <a:ext cx="1888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63" name="Google Shape;263;p29"/>
          <p:cNvSpPr txBox="1"/>
          <p:nvPr>
            <p:ph idx="7" type="subTitle"/>
          </p:nvPr>
        </p:nvSpPr>
        <p:spPr>
          <a:xfrm>
            <a:off x="4907291" y="1532925"/>
            <a:ext cx="1888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64" name="Google Shape;264;p29"/>
          <p:cNvSpPr txBox="1"/>
          <p:nvPr>
            <p:ph idx="8" type="subTitle"/>
          </p:nvPr>
        </p:nvSpPr>
        <p:spPr>
          <a:xfrm>
            <a:off x="4907291" y="2922850"/>
            <a:ext cx="1888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265" name="Google Shape;265;p29"/>
          <p:cNvGrpSpPr/>
          <p:nvPr/>
        </p:nvGrpSpPr>
        <p:grpSpPr>
          <a:xfrm>
            <a:off x="629100" y="1292300"/>
            <a:ext cx="8343450" cy="3705900"/>
            <a:chOff x="629100" y="1292300"/>
            <a:chExt cx="8343450" cy="3705900"/>
          </a:xfrm>
        </p:grpSpPr>
        <p:grpSp>
          <p:nvGrpSpPr>
            <p:cNvPr id="266" name="Google Shape;266;p29"/>
            <p:cNvGrpSpPr/>
            <p:nvPr/>
          </p:nvGrpSpPr>
          <p:grpSpPr>
            <a:xfrm flipH="1" rot="10800000">
              <a:off x="1031550" y="4608500"/>
              <a:ext cx="7941000" cy="90900"/>
              <a:chOff x="1239825" y="571500"/>
              <a:chExt cx="7941000" cy="90900"/>
            </a:xfrm>
          </p:grpSpPr>
          <p:cxnSp>
            <p:nvCxnSpPr>
              <p:cNvPr id="267" name="Google Shape;267;p29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8" name="Google Shape;268;p29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" name="Google Shape;269;p29"/>
            <p:cNvGrpSpPr/>
            <p:nvPr/>
          </p:nvGrpSpPr>
          <p:grpSpPr>
            <a:xfrm flipH="1">
              <a:off x="629100" y="1292300"/>
              <a:ext cx="90900" cy="3705900"/>
              <a:chOff x="7952125" y="1292300"/>
              <a:chExt cx="90900" cy="3705900"/>
            </a:xfrm>
          </p:grpSpPr>
          <p:sp>
            <p:nvSpPr>
              <p:cNvPr id="270" name="Google Shape;270;p29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1" name="Google Shape;271;p29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2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5" name="Google Shape;275;p30"/>
          <p:cNvSpPr txBox="1"/>
          <p:nvPr>
            <p:ph idx="1" type="subTitle"/>
          </p:nvPr>
        </p:nvSpPr>
        <p:spPr>
          <a:xfrm>
            <a:off x="934269" y="2229323"/>
            <a:ext cx="2206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" name="Google Shape;276;p30"/>
          <p:cNvSpPr txBox="1"/>
          <p:nvPr>
            <p:ph idx="2" type="subTitle"/>
          </p:nvPr>
        </p:nvSpPr>
        <p:spPr>
          <a:xfrm>
            <a:off x="3468750" y="2229323"/>
            <a:ext cx="2206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7" name="Google Shape;277;p30"/>
          <p:cNvSpPr txBox="1"/>
          <p:nvPr>
            <p:ph idx="3" type="subTitle"/>
          </p:nvPr>
        </p:nvSpPr>
        <p:spPr>
          <a:xfrm>
            <a:off x="6003231" y="2229323"/>
            <a:ext cx="2206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8" name="Google Shape;278;p30"/>
          <p:cNvSpPr txBox="1"/>
          <p:nvPr>
            <p:ph idx="4" type="subTitle"/>
          </p:nvPr>
        </p:nvSpPr>
        <p:spPr>
          <a:xfrm>
            <a:off x="2203823" y="3346000"/>
            <a:ext cx="2206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9" name="Google Shape;279;p30"/>
          <p:cNvSpPr txBox="1"/>
          <p:nvPr>
            <p:ph idx="5" type="subTitle"/>
          </p:nvPr>
        </p:nvSpPr>
        <p:spPr>
          <a:xfrm>
            <a:off x="4738304" y="3346000"/>
            <a:ext cx="2206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0" name="Google Shape;280;p30"/>
          <p:cNvSpPr txBox="1"/>
          <p:nvPr>
            <p:ph idx="6" type="subTitle"/>
          </p:nvPr>
        </p:nvSpPr>
        <p:spPr>
          <a:xfrm>
            <a:off x="929642" y="1744525"/>
            <a:ext cx="2206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81" name="Google Shape;281;p30"/>
          <p:cNvSpPr txBox="1"/>
          <p:nvPr>
            <p:ph idx="7" type="subTitle"/>
          </p:nvPr>
        </p:nvSpPr>
        <p:spPr>
          <a:xfrm>
            <a:off x="3468750" y="1744525"/>
            <a:ext cx="2206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82" name="Google Shape;282;p30"/>
          <p:cNvSpPr txBox="1"/>
          <p:nvPr>
            <p:ph idx="8" type="subTitle"/>
          </p:nvPr>
        </p:nvSpPr>
        <p:spPr>
          <a:xfrm>
            <a:off x="6007858" y="1744525"/>
            <a:ext cx="2206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83" name="Google Shape;283;p30"/>
          <p:cNvSpPr txBox="1"/>
          <p:nvPr>
            <p:ph idx="9" type="subTitle"/>
          </p:nvPr>
        </p:nvSpPr>
        <p:spPr>
          <a:xfrm>
            <a:off x="2199196" y="2861200"/>
            <a:ext cx="2206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84" name="Google Shape;284;p30"/>
          <p:cNvSpPr txBox="1"/>
          <p:nvPr>
            <p:ph idx="13" type="subTitle"/>
          </p:nvPr>
        </p:nvSpPr>
        <p:spPr>
          <a:xfrm>
            <a:off x="4738304" y="2861200"/>
            <a:ext cx="2206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285" name="Google Shape;285;p30"/>
          <p:cNvGrpSpPr/>
          <p:nvPr/>
        </p:nvGrpSpPr>
        <p:grpSpPr>
          <a:xfrm flipH="1" rot="10800000">
            <a:off x="4045950" y="4608500"/>
            <a:ext cx="4926600" cy="90900"/>
            <a:chOff x="1239825" y="571500"/>
            <a:chExt cx="4926600" cy="90900"/>
          </a:xfrm>
        </p:grpSpPr>
        <p:cxnSp>
          <p:nvCxnSpPr>
            <p:cNvPr id="286" name="Google Shape;286;p30"/>
            <p:cNvCxnSpPr/>
            <p:nvPr/>
          </p:nvCxnSpPr>
          <p:spPr>
            <a:xfrm>
              <a:off x="1239825" y="571500"/>
              <a:ext cx="492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7" name="Google Shape;287;p30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475"/>
            <a:ext cx="77040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21" name="Google Shape;21;p4"/>
          <p:cNvGrpSpPr/>
          <p:nvPr/>
        </p:nvGrpSpPr>
        <p:grpSpPr>
          <a:xfrm flipH="1">
            <a:off x="435875" y="1292300"/>
            <a:ext cx="90900" cy="3705900"/>
            <a:chOff x="7952125" y="1292300"/>
            <a:chExt cx="90900" cy="3705900"/>
          </a:xfrm>
        </p:grpSpPr>
        <p:sp>
          <p:nvSpPr>
            <p:cNvPr id="22" name="Google Shape;22;p4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" name="Google Shape;23;p4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" name="Google Shape;24;p4"/>
          <p:cNvGrpSpPr/>
          <p:nvPr/>
        </p:nvGrpSpPr>
        <p:grpSpPr>
          <a:xfrm rot="10800000">
            <a:off x="8617225" y="97275"/>
            <a:ext cx="90900" cy="3705900"/>
            <a:chOff x="7952125" y="1292300"/>
            <a:chExt cx="90900" cy="3705900"/>
          </a:xfrm>
        </p:grpSpPr>
        <p:sp>
          <p:nvSpPr>
            <p:cNvPr id="25" name="Google Shape;25;p4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" name="Google Shape;26;p4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31"/>
          <p:cNvSpPr txBox="1"/>
          <p:nvPr>
            <p:ph idx="1" type="subTitle"/>
          </p:nvPr>
        </p:nvSpPr>
        <p:spPr>
          <a:xfrm>
            <a:off x="1438125" y="2291499"/>
            <a:ext cx="190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2" name="Google Shape;292;p31"/>
          <p:cNvSpPr txBox="1"/>
          <p:nvPr>
            <p:ph idx="2" type="subTitle"/>
          </p:nvPr>
        </p:nvSpPr>
        <p:spPr>
          <a:xfrm>
            <a:off x="3621606" y="2291499"/>
            <a:ext cx="190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3" name="Google Shape;293;p31"/>
          <p:cNvSpPr txBox="1"/>
          <p:nvPr>
            <p:ph idx="3" type="subTitle"/>
          </p:nvPr>
        </p:nvSpPr>
        <p:spPr>
          <a:xfrm>
            <a:off x="5805086" y="2291499"/>
            <a:ext cx="190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4" name="Google Shape;294;p31"/>
          <p:cNvSpPr txBox="1"/>
          <p:nvPr>
            <p:ph idx="4" type="subTitle"/>
          </p:nvPr>
        </p:nvSpPr>
        <p:spPr>
          <a:xfrm>
            <a:off x="1438125" y="3560575"/>
            <a:ext cx="190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5" name="Google Shape;295;p31"/>
          <p:cNvSpPr txBox="1"/>
          <p:nvPr>
            <p:ph idx="5" type="subTitle"/>
          </p:nvPr>
        </p:nvSpPr>
        <p:spPr>
          <a:xfrm>
            <a:off x="3621606" y="3560575"/>
            <a:ext cx="190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6" name="Google Shape;296;p31"/>
          <p:cNvSpPr txBox="1"/>
          <p:nvPr>
            <p:ph idx="6" type="subTitle"/>
          </p:nvPr>
        </p:nvSpPr>
        <p:spPr>
          <a:xfrm>
            <a:off x="5805086" y="3560575"/>
            <a:ext cx="190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7" name="Google Shape;297;p31"/>
          <p:cNvSpPr txBox="1"/>
          <p:nvPr>
            <p:ph idx="7" type="subTitle"/>
          </p:nvPr>
        </p:nvSpPr>
        <p:spPr>
          <a:xfrm>
            <a:off x="1434138" y="1806700"/>
            <a:ext cx="190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98" name="Google Shape;298;p31"/>
          <p:cNvSpPr txBox="1"/>
          <p:nvPr>
            <p:ph idx="8" type="subTitle"/>
          </p:nvPr>
        </p:nvSpPr>
        <p:spPr>
          <a:xfrm>
            <a:off x="3621606" y="1806700"/>
            <a:ext cx="190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99" name="Google Shape;299;p31"/>
          <p:cNvSpPr txBox="1"/>
          <p:nvPr>
            <p:ph idx="9" type="subTitle"/>
          </p:nvPr>
        </p:nvSpPr>
        <p:spPr>
          <a:xfrm>
            <a:off x="5809073" y="1806700"/>
            <a:ext cx="190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300" name="Google Shape;300;p31"/>
          <p:cNvSpPr txBox="1"/>
          <p:nvPr>
            <p:ph idx="13" type="subTitle"/>
          </p:nvPr>
        </p:nvSpPr>
        <p:spPr>
          <a:xfrm>
            <a:off x="1434138" y="3075775"/>
            <a:ext cx="190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301" name="Google Shape;301;p31"/>
          <p:cNvSpPr txBox="1"/>
          <p:nvPr>
            <p:ph idx="14" type="subTitle"/>
          </p:nvPr>
        </p:nvSpPr>
        <p:spPr>
          <a:xfrm>
            <a:off x="3621606" y="3075775"/>
            <a:ext cx="190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302" name="Google Shape;302;p31"/>
          <p:cNvSpPr txBox="1"/>
          <p:nvPr>
            <p:ph idx="15" type="subTitle"/>
          </p:nvPr>
        </p:nvSpPr>
        <p:spPr>
          <a:xfrm>
            <a:off x="5809073" y="3075775"/>
            <a:ext cx="190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303" name="Google Shape;303;p31"/>
          <p:cNvGrpSpPr/>
          <p:nvPr/>
        </p:nvGrpSpPr>
        <p:grpSpPr>
          <a:xfrm>
            <a:off x="435875" y="97275"/>
            <a:ext cx="8272250" cy="4900925"/>
            <a:chOff x="435875" y="97275"/>
            <a:chExt cx="8272250" cy="4900925"/>
          </a:xfrm>
        </p:grpSpPr>
        <p:grpSp>
          <p:nvGrpSpPr>
            <p:cNvPr id="304" name="Google Shape;304;p31"/>
            <p:cNvGrpSpPr/>
            <p:nvPr/>
          </p:nvGrpSpPr>
          <p:grpSpPr>
            <a:xfrm flipH="1">
              <a:off x="435875" y="1292300"/>
              <a:ext cx="90900" cy="3705900"/>
              <a:chOff x="7952125" y="1292300"/>
              <a:chExt cx="90900" cy="3705900"/>
            </a:xfrm>
          </p:grpSpPr>
          <p:sp>
            <p:nvSpPr>
              <p:cNvPr id="305" name="Google Shape;305;p31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6" name="Google Shape;306;p31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07" name="Google Shape;307;p31"/>
            <p:cNvGrpSpPr/>
            <p:nvPr/>
          </p:nvGrpSpPr>
          <p:grpSpPr>
            <a:xfrm rot="10800000">
              <a:off x="8617225" y="97275"/>
              <a:ext cx="90900" cy="3705900"/>
              <a:chOff x="7952125" y="1292300"/>
              <a:chExt cx="90900" cy="3705900"/>
            </a:xfrm>
          </p:grpSpPr>
          <p:sp>
            <p:nvSpPr>
              <p:cNvPr id="308" name="Google Shape;308;p31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9" name="Google Shape;309;p31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"/>
          <p:cNvSpPr txBox="1"/>
          <p:nvPr>
            <p:ph hasCustomPrompt="1" type="title"/>
          </p:nvPr>
        </p:nvSpPr>
        <p:spPr>
          <a:xfrm>
            <a:off x="2208150" y="540000"/>
            <a:ext cx="47277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32"/>
          <p:cNvSpPr txBox="1"/>
          <p:nvPr>
            <p:ph idx="1" type="subTitle"/>
          </p:nvPr>
        </p:nvSpPr>
        <p:spPr>
          <a:xfrm>
            <a:off x="2208150" y="1246023"/>
            <a:ext cx="4727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4" name="Google Shape;314;p32"/>
          <p:cNvSpPr txBox="1"/>
          <p:nvPr>
            <p:ph hasCustomPrompt="1" idx="2" type="title"/>
          </p:nvPr>
        </p:nvSpPr>
        <p:spPr>
          <a:xfrm>
            <a:off x="2208150" y="1996134"/>
            <a:ext cx="47277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32"/>
          <p:cNvSpPr txBox="1"/>
          <p:nvPr>
            <p:ph idx="3" type="subTitle"/>
          </p:nvPr>
        </p:nvSpPr>
        <p:spPr>
          <a:xfrm>
            <a:off x="2208150" y="2702157"/>
            <a:ext cx="4727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6" name="Google Shape;316;p32"/>
          <p:cNvSpPr txBox="1"/>
          <p:nvPr>
            <p:ph hasCustomPrompt="1" idx="4" type="title"/>
          </p:nvPr>
        </p:nvSpPr>
        <p:spPr>
          <a:xfrm>
            <a:off x="2208150" y="3452280"/>
            <a:ext cx="47277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32"/>
          <p:cNvSpPr txBox="1"/>
          <p:nvPr>
            <p:ph idx="5" type="subTitle"/>
          </p:nvPr>
        </p:nvSpPr>
        <p:spPr>
          <a:xfrm>
            <a:off x="2208150" y="4158303"/>
            <a:ext cx="4727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18" name="Google Shape;318;p32"/>
          <p:cNvGrpSpPr/>
          <p:nvPr/>
        </p:nvGrpSpPr>
        <p:grpSpPr>
          <a:xfrm>
            <a:off x="165700" y="1444700"/>
            <a:ext cx="8534275" cy="3705900"/>
            <a:chOff x="165700" y="1444700"/>
            <a:chExt cx="8534275" cy="3705900"/>
          </a:xfrm>
        </p:grpSpPr>
        <p:grpSp>
          <p:nvGrpSpPr>
            <p:cNvPr id="319" name="Google Shape;319;p32"/>
            <p:cNvGrpSpPr/>
            <p:nvPr/>
          </p:nvGrpSpPr>
          <p:grpSpPr>
            <a:xfrm rot="10800000">
              <a:off x="165700" y="4608500"/>
              <a:ext cx="7941000" cy="90900"/>
              <a:chOff x="1239825" y="571500"/>
              <a:chExt cx="7941000" cy="90900"/>
            </a:xfrm>
          </p:grpSpPr>
          <p:cxnSp>
            <p:nvCxnSpPr>
              <p:cNvPr id="320" name="Google Shape;320;p32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21" name="Google Shape;321;p32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32"/>
            <p:cNvGrpSpPr/>
            <p:nvPr/>
          </p:nvGrpSpPr>
          <p:grpSpPr>
            <a:xfrm flipH="1">
              <a:off x="8609075" y="1444700"/>
              <a:ext cx="90900" cy="3705900"/>
              <a:chOff x="7952125" y="1292300"/>
              <a:chExt cx="90900" cy="3705900"/>
            </a:xfrm>
          </p:grpSpPr>
          <p:sp>
            <p:nvSpPr>
              <p:cNvPr id="323" name="Google Shape;323;p32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4" name="Google Shape;324;p32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8" name="Google Shape;328;p33"/>
          <p:cNvSpPr txBox="1"/>
          <p:nvPr>
            <p:ph idx="1" type="subTitle"/>
          </p:nvPr>
        </p:nvSpPr>
        <p:spPr>
          <a:xfrm>
            <a:off x="720000" y="24828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329" name="Google Shape;329;p33"/>
          <p:cNvSpPr txBox="1"/>
          <p:nvPr>
            <p:ph idx="2" type="subTitle"/>
          </p:nvPr>
        </p:nvSpPr>
        <p:spPr>
          <a:xfrm>
            <a:off x="720000" y="2967679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0" name="Google Shape;330;p33"/>
          <p:cNvSpPr txBox="1"/>
          <p:nvPr>
            <p:ph idx="3" type="subTitle"/>
          </p:nvPr>
        </p:nvSpPr>
        <p:spPr>
          <a:xfrm>
            <a:off x="3403800" y="2967679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1" name="Google Shape;331;p33"/>
          <p:cNvSpPr txBox="1"/>
          <p:nvPr>
            <p:ph idx="4" type="subTitle"/>
          </p:nvPr>
        </p:nvSpPr>
        <p:spPr>
          <a:xfrm>
            <a:off x="6087600" y="2967679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2" name="Google Shape;332;p33"/>
          <p:cNvSpPr txBox="1"/>
          <p:nvPr>
            <p:ph idx="5" type="subTitle"/>
          </p:nvPr>
        </p:nvSpPr>
        <p:spPr>
          <a:xfrm>
            <a:off x="3403800" y="24828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333" name="Google Shape;333;p33"/>
          <p:cNvSpPr txBox="1"/>
          <p:nvPr>
            <p:ph idx="6" type="subTitle"/>
          </p:nvPr>
        </p:nvSpPr>
        <p:spPr>
          <a:xfrm>
            <a:off x="6087600" y="24828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334" name="Google Shape;334;p33"/>
          <p:cNvSpPr txBox="1"/>
          <p:nvPr>
            <p:ph hasCustomPrompt="1" idx="7" type="title"/>
          </p:nvPr>
        </p:nvSpPr>
        <p:spPr>
          <a:xfrm>
            <a:off x="1250550" y="364717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5" name="Google Shape;335;p33"/>
          <p:cNvSpPr txBox="1"/>
          <p:nvPr>
            <p:ph hasCustomPrompt="1" idx="8" type="title"/>
          </p:nvPr>
        </p:nvSpPr>
        <p:spPr>
          <a:xfrm>
            <a:off x="3934350" y="364717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33"/>
          <p:cNvSpPr txBox="1"/>
          <p:nvPr>
            <p:ph hasCustomPrompt="1" idx="9" type="title"/>
          </p:nvPr>
        </p:nvSpPr>
        <p:spPr>
          <a:xfrm>
            <a:off x="6618150" y="364717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337" name="Google Shape;337;p33"/>
          <p:cNvGrpSpPr/>
          <p:nvPr/>
        </p:nvGrpSpPr>
        <p:grpSpPr>
          <a:xfrm>
            <a:off x="181160" y="4688623"/>
            <a:ext cx="8385900" cy="90900"/>
            <a:chOff x="160950" y="480600"/>
            <a:chExt cx="8385900" cy="90900"/>
          </a:xfrm>
        </p:grpSpPr>
        <p:cxnSp>
          <p:nvCxnSpPr>
            <p:cNvPr id="338" name="Google Shape;338;p33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9" name="Google Shape;339;p33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"/>
          <p:cNvSpPr txBox="1"/>
          <p:nvPr>
            <p:ph type="ctrTitle"/>
          </p:nvPr>
        </p:nvSpPr>
        <p:spPr>
          <a:xfrm>
            <a:off x="2429925" y="876038"/>
            <a:ext cx="42840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3" name="Google Shape;343;p34"/>
          <p:cNvSpPr txBox="1"/>
          <p:nvPr>
            <p:ph idx="1" type="subTitle"/>
          </p:nvPr>
        </p:nvSpPr>
        <p:spPr>
          <a:xfrm>
            <a:off x="2425050" y="1910763"/>
            <a:ext cx="42939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4" name="Google Shape;344;p34"/>
          <p:cNvSpPr txBox="1"/>
          <p:nvPr/>
        </p:nvSpPr>
        <p:spPr>
          <a:xfrm>
            <a:off x="2429925" y="3051988"/>
            <a:ext cx="4284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 </a:t>
            </a:r>
            <a:r>
              <a:rPr lang="en" sz="10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  <p:grpSp>
        <p:nvGrpSpPr>
          <p:cNvPr id="345" name="Google Shape;345;p34"/>
          <p:cNvGrpSpPr/>
          <p:nvPr/>
        </p:nvGrpSpPr>
        <p:grpSpPr>
          <a:xfrm>
            <a:off x="165700" y="97275"/>
            <a:ext cx="8339575" cy="3705900"/>
            <a:chOff x="165700" y="97275"/>
            <a:chExt cx="8339575" cy="3705900"/>
          </a:xfrm>
        </p:grpSpPr>
        <p:grpSp>
          <p:nvGrpSpPr>
            <p:cNvPr id="346" name="Google Shape;346;p34"/>
            <p:cNvGrpSpPr/>
            <p:nvPr/>
          </p:nvGrpSpPr>
          <p:grpSpPr>
            <a:xfrm flipH="1">
              <a:off x="165700" y="435900"/>
              <a:ext cx="7941000" cy="90900"/>
              <a:chOff x="1239825" y="571500"/>
              <a:chExt cx="7941000" cy="90900"/>
            </a:xfrm>
          </p:grpSpPr>
          <p:cxnSp>
            <p:nvCxnSpPr>
              <p:cNvPr id="347" name="Google Shape;347;p34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48" name="Google Shape;348;p34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9" name="Google Shape;349;p34"/>
            <p:cNvGrpSpPr/>
            <p:nvPr/>
          </p:nvGrpSpPr>
          <p:grpSpPr>
            <a:xfrm flipH="1" rot="10800000">
              <a:off x="8414375" y="97275"/>
              <a:ext cx="90900" cy="3705900"/>
              <a:chOff x="7952125" y="1292300"/>
              <a:chExt cx="90900" cy="3705900"/>
            </a:xfrm>
          </p:grpSpPr>
          <p:sp>
            <p:nvSpPr>
              <p:cNvPr id="350" name="Google Shape;350;p34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1" name="Google Shape;351;p34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35"/>
          <p:cNvGrpSpPr/>
          <p:nvPr/>
        </p:nvGrpSpPr>
        <p:grpSpPr>
          <a:xfrm rot="5400000">
            <a:off x="-1374375" y="3095450"/>
            <a:ext cx="3697200" cy="90900"/>
            <a:chOff x="1239825" y="571500"/>
            <a:chExt cx="3697200" cy="90900"/>
          </a:xfrm>
        </p:grpSpPr>
        <p:cxnSp>
          <p:nvCxnSpPr>
            <p:cNvPr id="355" name="Google Shape;355;p35"/>
            <p:cNvCxnSpPr/>
            <p:nvPr/>
          </p:nvCxnSpPr>
          <p:spPr>
            <a:xfrm rot="10800000">
              <a:off x="3088425" y="-1277100"/>
              <a:ext cx="0" cy="369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6" name="Google Shape;356;p3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35"/>
          <p:cNvGrpSpPr/>
          <p:nvPr/>
        </p:nvGrpSpPr>
        <p:grpSpPr>
          <a:xfrm rot="-5400000">
            <a:off x="6802600" y="1948950"/>
            <a:ext cx="3697200" cy="90900"/>
            <a:chOff x="1239825" y="571500"/>
            <a:chExt cx="3697200" cy="90900"/>
          </a:xfrm>
        </p:grpSpPr>
        <p:cxnSp>
          <p:nvCxnSpPr>
            <p:cNvPr id="358" name="Google Shape;358;p35"/>
            <p:cNvCxnSpPr/>
            <p:nvPr/>
          </p:nvCxnSpPr>
          <p:spPr>
            <a:xfrm rot="10800000">
              <a:off x="3088425" y="-1277100"/>
              <a:ext cx="0" cy="369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9" name="Google Shape;359;p3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36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363" name="Google Shape;363;p3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4" name="Google Shape;364;p3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36"/>
          <p:cNvGrpSpPr/>
          <p:nvPr/>
        </p:nvGrpSpPr>
        <p:grpSpPr>
          <a:xfrm flipH="1" rot="10800000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366" name="Google Shape;366;p3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7" name="Google Shape;367;p3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938000" y="1571850"/>
            <a:ext cx="5268000" cy="1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938000" y="3033474"/>
            <a:ext cx="5268000" cy="1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2" name="Google Shape;32;p5"/>
          <p:cNvGrpSpPr/>
          <p:nvPr/>
        </p:nvGrpSpPr>
        <p:grpSpPr>
          <a:xfrm>
            <a:off x="165700" y="1292300"/>
            <a:ext cx="8349200" cy="3705900"/>
            <a:chOff x="165700" y="1292300"/>
            <a:chExt cx="8349200" cy="3705900"/>
          </a:xfrm>
        </p:grpSpPr>
        <p:grpSp>
          <p:nvGrpSpPr>
            <p:cNvPr id="33" name="Google Shape;33;p5"/>
            <p:cNvGrpSpPr/>
            <p:nvPr/>
          </p:nvGrpSpPr>
          <p:grpSpPr>
            <a:xfrm rot="10800000">
              <a:off x="165700" y="4608500"/>
              <a:ext cx="7941000" cy="90900"/>
              <a:chOff x="1239825" y="571500"/>
              <a:chExt cx="7941000" cy="90900"/>
            </a:xfrm>
          </p:grpSpPr>
          <p:cxnSp>
            <p:nvCxnSpPr>
              <p:cNvPr id="34" name="Google Shape;34;p5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" name="Google Shape;35;p5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5"/>
            <p:cNvGrpSpPr/>
            <p:nvPr/>
          </p:nvGrpSpPr>
          <p:grpSpPr>
            <a:xfrm flipH="1">
              <a:off x="8424000" y="1292300"/>
              <a:ext cx="90900" cy="3705900"/>
              <a:chOff x="7952125" y="1292300"/>
              <a:chExt cx="90900" cy="3705900"/>
            </a:xfrm>
          </p:grpSpPr>
          <p:sp>
            <p:nvSpPr>
              <p:cNvPr id="37" name="Google Shape;37;p5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8" name="Google Shape;38;p5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42" name="Google Shape;42;p6"/>
          <p:cNvGrpSpPr/>
          <p:nvPr/>
        </p:nvGrpSpPr>
        <p:grpSpPr>
          <a:xfrm>
            <a:off x="435875" y="97275"/>
            <a:ext cx="8272250" cy="4900925"/>
            <a:chOff x="435875" y="97275"/>
            <a:chExt cx="8272250" cy="4900925"/>
          </a:xfrm>
        </p:grpSpPr>
        <p:grpSp>
          <p:nvGrpSpPr>
            <p:cNvPr id="43" name="Google Shape;43;p6"/>
            <p:cNvGrpSpPr/>
            <p:nvPr/>
          </p:nvGrpSpPr>
          <p:grpSpPr>
            <a:xfrm flipH="1">
              <a:off x="435875" y="1292300"/>
              <a:ext cx="90900" cy="3705900"/>
              <a:chOff x="7952125" y="1292300"/>
              <a:chExt cx="90900" cy="3705900"/>
            </a:xfrm>
          </p:grpSpPr>
          <p:sp>
            <p:nvSpPr>
              <p:cNvPr id="44" name="Google Shape;44;p6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5" name="Google Shape;45;p6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" name="Google Shape;46;p6"/>
            <p:cNvGrpSpPr/>
            <p:nvPr/>
          </p:nvGrpSpPr>
          <p:grpSpPr>
            <a:xfrm rot="10800000">
              <a:off x="8617225" y="97275"/>
              <a:ext cx="90900" cy="3705900"/>
              <a:chOff x="7952125" y="1292300"/>
              <a:chExt cx="90900" cy="3705900"/>
            </a:xfrm>
          </p:grpSpPr>
          <p:sp>
            <p:nvSpPr>
              <p:cNvPr id="47" name="Google Shape;47;p6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8" name="Google Shape;48;p6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720000" y="1152475"/>
            <a:ext cx="7704000" cy="19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53" name="Google Shape;53;p7"/>
          <p:cNvGrpSpPr/>
          <p:nvPr/>
        </p:nvGrpSpPr>
        <p:grpSpPr>
          <a:xfrm flipH="1" rot="10800000">
            <a:off x="2502023" y="4741850"/>
            <a:ext cx="6506400" cy="90900"/>
            <a:chOff x="1239825" y="571500"/>
            <a:chExt cx="6506400" cy="90900"/>
          </a:xfrm>
        </p:grpSpPr>
        <p:cxnSp>
          <p:nvCxnSpPr>
            <p:cNvPr id="54" name="Google Shape;54;p7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" name="Google Shape;55;p7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2496300" y="1417500"/>
            <a:ext cx="4151400" cy="23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59" name="Google Shape;59;p8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8"/>
          <p:cNvGrpSpPr/>
          <p:nvPr/>
        </p:nvGrpSpPr>
        <p:grpSpPr>
          <a:xfrm flipH="1" rot="10800000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63" name="Google Shape;63;p8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" name="Google Shape;64;p8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3102200" y="2281338"/>
            <a:ext cx="4661100" cy="9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3102200" y="3262669"/>
            <a:ext cx="46611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>
            <p:ph idx="2" type="pic"/>
          </p:nvPr>
        </p:nvSpPr>
        <p:spPr>
          <a:xfrm>
            <a:off x="-11825" y="-11825"/>
            <a:ext cx="9155700" cy="51552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1522200" y="3961375"/>
            <a:ext cx="6099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sz="35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kubernetes.io/ko/docs/concepts/extend-kubernetes/operator/" TargetMode="External"/><Relationship Id="rId4" Type="http://schemas.openxmlformats.org/officeDocument/2006/relationships/hyperlink" Target="https://kubernetes.io/ko/docs/concepts/architecture/controller/" TargetMode="External"/><Relationship Id="rId5" Type="http://schemas.openxmlformats.org/officeDocument/2006/relationships/hyperlink" Target="https://kubernetes.io/docs/tasks/extend-kubernetes/custom-resources/custom-resource-definitions/" TargetMode="External"/><Relationship Id="rId6" Type="http://schemas.openxmlformats.org/officeDocument/2006/relationships/hyperlink" Target="https://ibm.github.io/operator-sample-go-documentation/demos-auto-scale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/>
          <p:nvPr>
            <p:ph type="ctrTitle"/>
          </p:nvPr>
        </p:nvSpPr>
        <p:spPr>
          <a:xfrm>
            <a:off x="1251700" y="1747350"/>
            <a:ext cx="6659100" cy="12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Operator pattern</a:t>
            </a:r>
            <a:r>
              <a:rPr lang="en" sz="3700"/>
              <a:t>을 활용한 Kubernetes Autoscaler 개발</a:t>
            </a:r>
            <a:endParaRPr sz="3700"/>
          </a:p>
        </p:txBody>
      </p:sp>
      <p:sp>
        <p:nvSpPr>
          <p:cNvPr id="373" name="Google Shape;373;p37"/>
          <p:cNvSpPr txBox="1"/>
          <p:nvPr>
            <p:ph idx="1" type="subTitle"/>
          </p:nvPr>
        </p:nvSpPr>
        <p:spPr>
          <a:xfrm>
            <a:off x="1327900" y="3331774"/>
            <a:ext cx="4890300" cy="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2018008495 손병재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2018008595 신희원</a:t>
            </a:r>
            <a:endParaRPr/>
          </a:p>
        </p:txBody>
      </p:sp>
      <p:grpSp>
        <p:nvGrpSpPr>
          <p:cNvPr id="374" name="Google Shape;374;p37"/>
          <p:cNvGrpSpPr/>
          <p:nvPr/>
        </p:nvGrpSpPr>
        <p:grpSpPr>
          <a:xfrm rot="10800000">
            <a:off x="597150" y="4546275"/>
            <a:ext cx="8385900" cy="90900"/>
            <a:chOff x="160950" y="480600"/>
            <a:chExt cx="8385900" cy="90900"/>
          </a:xfrm>
        </p:grpSpPr>
        <p:cxnSp>
          <p:nvCxnSpPr>
            <p:cNvPr id="375" name="Google Shape;375;p37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6" name="Google Shape;376;p37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37"/>
          <p:cNvGrpSpPr/>
          <p:nvPr/>
        </p:nvGrpSpPr>
        <p:grpSpPr>
          <a:xfrm>
            <a:off x="7952125" y="1292300"/>
            <a:ext cx="90900" cy="3705900"/>
            <a:chOff x="7952125" y="1292300"/>
            <a:chExt cx="90900" cy="3705900"/>
          </a:xfrm>
        </p:grpSpPr>
        <p:sp>
          <p:nvSpPr>
            <p:cNvPr id="378" name="Google Shape;378;p37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9" name="Google Shape;379;p37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"/>
          <p:cNvSpPr txBox="1"/>
          <p:nvPr>
            <p:ph idx="1" type="subTitle"/>
          </p:nvPr>
        </p:nvSpPr>
        <p:spPr>
          <a:xfrm>
            <a:off x="1740000" y="2957550"/>
            <a:ext cx="5664000" cy="103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워크로드</a:t>
            </a:r>
            <a:r>
              <a:rPr lang="en"/>
              <a:t>의 크기를 수요에 맞게 자동으로 스케일링하는 것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수평 스케일링</a:t>
            </a:r>
            <a:r>
              <a:rPr lang="en"/>
              <a:t>(Horizontal Pod Autoscaling) 방식 사용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하지만 기본 제공 HPA를 사용하지 않고 자체 로직을 직접 적용</a:t>
            </a:r>
            <a:endParaRPr/>
          </a:p>
        </p:txBody>
      </p:sp>
      <p:sp>
        <p:nvSpPr>
          <p:cNvPr id="458" name="Google Shape;458;p46"/>
          <p:cNvSpPr txBox="1"/>
          <p:nvPr>
            <p:ph type="title"/>
          </p:nvPr>
        </p:nvSpPr>
        <p:spPr>
          <a:xfrm>
            <a:off x="1740000" y="1788150"/>
            <a:ext cx="56640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Autoscaling</a:t>
            </a:r>
            <a:endParaRPr sz="5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/>
          <p:nvPr>
            <p:ph type="title"/>
          </p:nvPr>
        </p:nvSpPr>
        <p:spPr>
          <a:xfrm>
            <a:off x="1393550" y="2502950"/>
            <a:ext cx="43602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464" name="Google Shape;464;p47"/>
          <p:cNvSpPr txBox="1"/>
          <p:nvPr>
            <p:ph idx="2" type="title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65" name="Google Shape;465;p47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466" name="Google Shape;466;p47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7" name="Google Shape;467;p47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47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469" name="Google Shape;469;p47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0" name="Google Shape;470;p47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/>
          <p:nvPr/>
        </p:nvSpPr>
        <p:spPr>
          <a:xfrm>
            <a:off x="510700" y="1567750"/>
            <a:ext cx="6533400" cy="2853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katab"/>
              <a:ea typeface="Akatab"/>
              <a:cs typeface="Akatab"/>
              <a:sym typeface="Akatab"/>
            </a:endParaRPr>
          </a:p>
        </p:txBody>
      </p:sp>
      <p:sp>
        <p:nvSpPr>
          <p:cNvPr id="476" name="Google Shape;476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477" name="Google Shape;4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600" y="3305413"/>
            <a:ext cx="1778826" cy="6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674" y="1476925"/>
            <a:ext cx="1923773" cy="89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1725" y="3339875"/>
            <a:ext cx="84703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3239" y="1089675"/>
            <a:ext cx="1028337" cy="99767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8"/>
          <p:cNvSpPr txBox="1"/>
          <p:nvPr>
            <p:ph idx="1" type="subTitle"/>
          </p:nvPr>
        </p:nvSpPr>
        <p:spPr>
          <a:xfrm>
            <a:off x="3775938" y="3710900"/>
            <a:ext cx="13476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App Server</a:t>
            </a:r>
            <a:endParaRPr b="1"/>
          </a:p>
        </p:txBody>
      </p:sp>
      <p:grpSp>
        <p:nvGrpSpPr>
          <p:cNvPr id="482" name="Google Shape;482;p48"/>
          <p:cNvGrpSpPr/>
          <p:nvPr/>
        </p:nvGrpSpPr>
        <p:grpSpPr>
          <a:xfrm>
            <a:off x="3665800" y="2335200"/>
            <a:ext cx="1769100" cy="1039800"/>
            <a:chOff x="3437200" y="2335200"/>
            <a:chExt cx="1769100" cy="1039800"/>
          </a:xfrm>
        </p:grpSpPr>
        <p:sp>
          <p:nvSpPr>
            <p:cNvPr id="483" name="Google Shape;483;p48"/>
            <p:cNvSpPr/>
            <p:nvPr/>
          </p:nvSpPr>
          <p:spPr>
            <a:xfrm>
              <a:off x="3437200" y="2335200"/>
              <a:ext cx="1464300" cy="7350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katab"/>
                <a:ea typeface="Akatab"/>
                <a:cs typeface="Akatab"/>
                <a:sym typeface="Akatab"/>
              </a:endParaRPr>
            </a:p>
          </p:txBody>
        </p:sp>
        <p:sp>
          <p:nvSpPr>
            <p:cNvPr id="484" name="Google Shape;484;p48"/>
            <p:cNvSpPr/>
            <p:nvPr/>
          </p:nvSpPr>
          <p:spPr>
            <a:xfrm>
              <a:off x="3589600" y="2487600"/>
              <a:ext cx="1464300" cy="7350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katab"/>
                <a:ea typeface="Akatab"/>
                <a:cs typeface="Akatab"/>
                <a:sym typeface="Akatab"/>
              </a:endParaRPr>
            </a:p>
          </p:txBody>
        </p:sp>
        <p:sp>
          <p:nvSpPr>
            <p:cNvPr id="485" name="Google Shape;485;p48"/>
            <p:cNvSpPr/>
            <p:nvPr/>
          </p:nvSpPr>
          <p:spPr>
            <a:xfrm>
              <a:off x="3742000" y="2640000"/>
              <a:ext cx="1464300" cy="7350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katab"/>
                  <a:ea typeface="Akatab"/>
                  <a:cs typeface="Akatab"/>
                  <a:sym typeface="Akatab"/>
                </a:rPr>
                <a:t>Scalable App</a:t>
              </a:r>
              <a:endParaRPr>
                <a:latin typeface="Akatab"/>
                <a:ea typeface="Akatab"/>
                <a:cs typeface="Akatab"/>
                <a:sym typeface="Akatab"/>
              </a:endParaRPr>
            </a:p>
          </p:txBody>
        </p:sp>
      </p:grpSp>
      <p:sp>
        <p:nvSpPr>
          <p:cNvPr id="486" name="Google Shape;486;p48"/>
          <p:cNvSpPr/>
          <p:nvPr/>
        </p:nvSpPr>
        <p:spPr>
          <a:xfrm>
            <a:off x="7372925" y="2408850"/>
            <a:ext cx="944700" cy="892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katab"/>
                <a:ea typeface="Akatab"/>
                <a:cs typeface="Akatab"/>
                <a:sym typeface="Akatab"/>
              </a:rPr>
              <a:t>User</a:t>
            </a:r>
            <a:endParaRPr>
              <a:latin typeface="Akatab"/>
              <a:ea typeface="Akatab"/>
              <a:cs typeface="Akatab"/>
              <a:sym typeface="Akatab"/>
            </a:endParaRPr>
          </a:p>
        </p:txBody>
      </p:sp>
      <p:cxnSp>
        <p:nvCxnSpPr>
          <p:cNvPr id="487" name="Google Shape;487;p48"/>
          <p:cNvCxnSpPr>
            <a:stCxn id="486" idx="3"/>
            <a:endCxn id="477" idx="3"/>
          </p:cNvCxnSpPr>
          <p:nvPr/>
        </p:nvCxnSpPr>
        <p:spPr>
          <a:xfrm flipH="1">
            <a:off x="5276573" y="3170646"/>
            <a:ext cx="2234700" cy="455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48"/>
          <p:cNvCxnSpPr>
            <a:stCxn id="486" idx="2"/>
            <a:endCxn id="485" idx="0"/>
          </p:cNvCxnSpPr>
          <p:nvPr/>
        </p:nvCxnSpPr>
        <p:spPr>
          <a:xfrm flipH="1">
            <a:off x="5434925" y="2855100"/>
            <a:ext cx="1938000" cy="152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48"/>
          <p:cNvCxnSpPr>
            <a:stCxn id="477" idx="1"/>
            <a:endCxn id="479" idx="3"/>
          </p:cNvCxnSpPr>
          <p:nvPr/>
        </p:nvCxnSpPr>
        <p:spPr>
          <a:xfrm rot="10800000">
            <a:off x="2178800" y="3626225"/>
            <a:ext cx="1318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48"/>
          <p:cNvCxnSpPr/>
          <p:nvPr/>
        </p:nvCxnSpPr>
        <p:spPr>
          <a:xfrm>
            <a:off x="2178800" y="3765500"/>
            <a:ext cx="1318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48"/>
          <p:cNvCxnSpPr>
            <a:stCxn id="492" idx="2"/>
            <a:endCxn id="493" idx="0"/>
          </p:cNvCxnSpPr>
          <p:nvPr/>
        </p:nvCxnSpPr>
        <p:spPr>
          <a:xfrm>
            <a:off x="2088525" y="2619463"/>
            <a:ext cx="0" cy="211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48"/>
          <p:cNvSpPr txBox="1"/>
          <p:nvPr>
            <p:ph idx="1" type="subTitle"/>
          </p:nvPr>
        </p:nvSpPr>
        <p:spPr>
          <a:xfrm>
            <a:off x="1189125" y="2507575"/>
            <a:ext cx="8994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</a:t>
            </a:r>
            <a:endParaRPr/>
          </a:p>
        </p:txBody>
      </p:sp>
      <p:sp>
        <p:nvSpPr>
          <p:cNvPr id="493" name="Google Shape;493;p48"/>
          <p:cNvSpPr/>
          <p:nvPr/>
        </p:nvSpPr>
        <p:spPr>
          <a:xfrm>
            <a:off x="1665076" y="2830838"/>
            <a:ext cx="846900" cy="473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katab"/>
                <a:ea typeface="Akatab"/>
                <a:cs typeface="Akatab"/>
                <a:sym typeface="Akatab"/>
              </a:rPr>
              <a:t>CR</a:t>
            </a:r>
            <a:endParaRPr b="1">
              <a:solidFill>
                <a:schemeClr val="lt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  <p:cxnSp>
        <p:nvCxnSpPr>
          <p:cNvPr id="495" name="Google Shape;495;p48"/>
          <p:cNvCxnSpPr>
            <a:stCxn id="492" idx="3"/>
            <a:endCxn id="483" idx="2"/>
          </p:cNvCxnSpPr>
          <p:nvPr/>
        </p:nvCxnSpPr>
        <p:spPr>
          <a:xfrm>
            <a:off x="2511975" y="2391613"/>
            <a:ext cx="1153800" cy="311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48"/>
          <p:cNvCxnSpPr>
            <a:stCxn id="477" idx="1"/>
            <a:endCxn id="493" idx="2"/>
          </p:cNvCxnSpPr>
          <p:nvPr/>
        </p:nvCxnSpPr>
        <p:spPr>
          <a:xfrm rot="10800000">
            <a:off x="2088500" y="3304025"/>
            <a:ext cx="1409100" cy="322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48"/>
          <p:cNvSpPr txBox="1"/>
          <p:nvPr>
            <p:ph idx="1" type="subTitle"/>
          </p:nvPr>
        </p:nvSpPr>
        <p:spPr>
          <a:xfrm>
            <a:off x="2598200" y="3163550"/>
            <a:ext cx="8994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</a:t>
            </a:r>
            <a:endParaRPr/>
          </a:p>
        </p:txBody>
      </p:sp>
      <p:sp>
        <p:nvSpPr>
          <p:cNvPr id="498" name="Google Shape;498;p48"/>
          <p:cNvSpPr txBox="1"/>
          <p:nvPr>
            <p:ph idx="1" type="subTitle"/>
          </p:nvPr>
        </p:nvSpPr>
        <p:spPr>
          <a:xfrm>
            <a:off x="2766400" y="2229913"/>
            <a:ext cx="8994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</a:t>
            </a:r>
            <a:endParaRPr/>
          </a:p>
        </p:txBody>
      </p:sp>
      <p:sp>
        <p:nvSpPr>
          <p:cNvPr id="492" name="Google Shape;492;p48"/>
          <p:cNvSpPr/>
          <p:nvPr/>
        </p:nvSpPr>
        <p:spPr>
          <a:xfrm>
            <a:off x="1665075" y="2163763"/>
            <a:ext cx="846900" cy="45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katab"/>
                <a:ea typeface="Akatab"/>
                <a:cs typeface="Akatab"/>
                <a:sym typeface="Akatab"/>
              </a:rPr>
              <a:t>Operator</a:t>
            </a:r>
            <a:endParaRPr b="1" sz="1200">
              <a:solidFill>
                <a:schemeClr val="lt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  <p:sp>
        <p:nvSpPr>
          <p:cNvPr id="499" name="Google Shape;499;p48"/>
          <p:cNvSpPr txBox="1"/>
          <p:nvPr>
            <p:ph idx="1" type="subTitle"/>
          </p:nvPr>
        </p:nvSpPr>
        <p:spPr>
          <a:xfrm>
            <a:off x="6105225" y="3374988"/>
            <a:ext cx="8994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9"/>
          <p:cNvSpPr txBox="1"/>
          <p:nvPr>
            <p:ph idx="3" type="subTitle"/>
          </p:nvPr>
        </p:nvSpPr>
        <p:spPr>
          <a:xfrm>
            <a:off x="948188" y="2779225"/>
            <a:ext cx="3211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회</a:t>
            </a:r>
            <a:r>
              <a:rPr lang="en"/>
              <a:t>원가입, 로그인, 로그아웃 기능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DB와 연계</a:t>
            </a:r>
            <a:endParaRPr/>
          </a:p>
        </p:txBody>
      </p:sp>
      <p:sp>
        <p:nvSpPr>
          <p:cNvPr id="505" name="Google Shape;505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 Server</a:t>
            </a:r>
            <a:endParaRPr/>
          </a:p>
        </p:txBody>
      </p:sp>
      <p:sp>
        <p:nvSpPr>
          <p:cNvPr id="506" name="Google Shape;506;p49"/>
          <p:cNvSpPr txBox="1"/>
          <p:nvPr>
            <p:ph idx="1" type="subTitle"/>
          </p:nvPr>
        </p:nvSpPr>
        <p:spPr>
          <a:xfrm>
            <a:off x="948188" y="2303125"/>
            <a:ext cx="32112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계</a:t>
            </a:r>
            <a:r>
              <a:rPr lang="en"/>
              <a:t>정 서비스</a:t>
            </a:r>
            <a:endParaRPr/>
          </a:p>
        </p:txBody>
      </p:sp>
      <p:sp>
        <p:nvSpPr>
          <p:cNvPr id="507" name="Google Shape;507;p49"/>
          <p:cNvSpPr txBox="1"/>
          <p:nvPr>
            <p:ph idx="2" type="subTitle"/>
          </p:nvPr>
        </p:nvSpPr>
        <p:spPr>
          <a:xfrm>
            <a:off x="4984609" y="2303125"/>
            <a:ext cx="32112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logic</a:t>
            </a:r>
            <a:endParaRPr/>
          </a:p>
        </p:txBody>
      </p:sp>
      <p:sp>
        <p:nvSpPr>
          <p:cNvPr id="508" name="Google Shape;508;p49"/>
          <p:cNvSpPr txBox="1"/>
          <p:nvPr>
            <p:ph idx="4" type="subTitle"/>
          </p:nvPr>
        </p:nvSpPr>
        <p:spPr>
          <a:xfrm>
            <a:off x="4984600" y="2779225"/>
            <a:ext cx="3574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Active User 수</a:t>
            </a:r>
            <a:r>
              <a:rPr b="1" lang="en"/>
              <a:t> 확인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User 수 기반으로 CR에 정의된 replica 수 변경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User 수 &lt; 1000 =&gt; 2</a:t>
            </a:r>
            <a:br>
              <a:rPr lang="en"/>
            </a:br>
            <a:r>
              <a:rPr lang="en"/>
              <a:t>	 &lt; 10000 =&gt; 3</a:t>
            </a:r>
            <a:br>
              <a:rPr lang="en"/>
            </a:br>
            <a:r>
              <a:rPr lang="en"/>
              <a:t>          이후 20000명 당 1개 증가</a:t>
            </a:r>
            <a:endParaRPr/>
          </a:p>
        </p:txBody>
      </p:sp>
      <p:pic>
        <p:nvPicPr>
          <p:cNvPr id="509" name="Google Shape;50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375" y="1304505"/>
            <a:ext cx="2457251" cy="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0"/>
          <p:cNvSpPr txBox="1"/>
          <p:nvPr>
            <p:ph idx="3" type="subTitle"/>
          </p:nvPr>
        </p:nvSpPr>
        <p:spPr>
          <a:xfrm>
            <a:off x="1557788" y="2779225"/>
            <a:ext cx="3211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crd-generator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Operator 개</a:t>
            </a:r>
            <a:r>
              <a:rPr lang="en"/>
              <a:t>발 시 사용한 코드 활용</a:t>
            </a:r>
            <a:endParaRPr/>
          </a:p>
        </p:txBody>
      </p:sp>
      <p:sp>
        <p:nvSpPr>
          <p:cNvPr id="515" name="Google Shape;515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Resource Definition</a:t>
            </a:r>
            <a:endParaRPr/>
          </a:p>
        </p:txBody>
      </p:sp>
      <p:sp>
        <p:nvSpPr>
          <p:cNvPr id="516" name="Google Shape;516;p50"/>
          <p:cNvSpPr txBox="1"/>
          <p:nvPr>
            <p:ph idx="1" type="subTitle"/>
          </p:nvPr>
        </p:nvSpPr>
        <p:spPr>
          <a:xfrm>
            <a:off x="1557788" y="2303125"/>
            <a:ext cx="32112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r>
              <a:rPr lang="en"/>
              <a:t>를 통해 생성</a:t>
            </a:r>
            <a:endParaRPr/>
          </a:p>
        </p:txBody>
      </p:sp>
      <p:sp>
        <p:nvSpPr>
          <p:cNvPr id="517" name="Google Shape;517;p50"/>
          <p:cNvSpPr txBox="1"/>
          <p:nvPr>
            <p:ph idx="2" type="subTitle"/>
          </p:nvPr>
        </p:nvSpPr>
        <p:spPr>
          <a:xfrm>
            <a:off x="5594209" y="2303125"/>
            <a:ext cx="32112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정의</a:t>
            </a:r>
            <a:endParaRPr/>
          </a:p>
        </p:txBody>
      </p:sp>
      <p:sp>
        <p:nvSpPr>
          <p:cNvPr id="518" name="Google Shape;518;p50"/>
          <p:cNvSpPr txBox="1"/>
          <p:nvPr>
            <p:ph idx="4" type="subTitle"/>
          </p:nvPr>
        </p:nvSpPr>
        <p:spPr>
          <a:xfrm>
            <a:off x="5594200" y="2779225"/>
            <a:ext cx="3574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Spec </a:t>
            </a:r>
            <a:r>
              <a:rPr lang="en"/>
              <a:t>: replica 수 포함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Status</a:t>
            </a:r>
            <a:r>
              <a:rPr lang="en"/>
              <a:t> : 준비 여부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1"/>
          <p:cNvSpPr txBox="1"/>
          <p:nvPr>
            <p:ph idx="3" type="subTitle"/>
          </p:nvPr>
        </p:nvSpPr>
        <p:spPr>
          <a:xfrm>
            <a:off x="1481588" y="2779225"/>
            <a:ext cx="3211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CR spec 변</a:t>
            </a:r>
            <a:r>
              <a:rPr lang="en"/>
              <a:t>경 감지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변경되면 Reconcile logic 호출</a:t>
            </a:r>
            <a:endParaRPr/>
          </a:p>
        </p:txBody>
      </p:sp>
      <p:sp>
        <p:nvSpPr>
          <p:cNvPr id="524" name="Google Shape;524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</a:t>
            </a:r>
            <a:endParaRPr/>
          </a:p>
        </p:txBody>
      </p:sp>
      <p:sp>
        <p:nvSpPr>
          <p:cNvPr id="525" name="Google Shape;525;p51"/>
          <p:cNvSpPr txBox="1"/>
          <p:nvPr>
            <p:ph idx="1" type="subTitle"/>
          </p:nvPr>
        </p:nvSpPr>
        <p:spPr>
          <a:xfrm>
            <a:off x="1481588" y="2303125"/>
            <a:ext cx="32112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 상</a:t>
            </a:r>
            <a:r>
              <a:rPr lang="en"/>
              <a:t>태 관찰</a:t>
            </a:r>
            <a:endParaRPr/>
          </a:p>
        </p:txBody>
      </p:sp>
      <p:sp>
        <p:nvSpPr>
          <p:cNvPr id="526" name="Google Shape;526;p51"/>
          <p:cNvSpPr txBox="1"/>
          <p:nvPr>
            <p:ph idx="2" type="subTitle"/>
          </p:nvPr>
        </p:nvSpPr>
        <p:spPr>
          <a:xfrm>
            <a:off x="5518009" y="2303125"/>
            <a:ext cx="32112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Reconcile</a:t>
            </a:r>
            <a:endParaRPr/>
          </a:p>
        </p:txBody>
      </p:sp>
      <p:sp>
        <p:nvSpPr>
          <p:cNvPr id="527" name="Google Shape;527;p51"/>
          <p:cNvSpPr txBox="1"/>
          <p:nvPr>
            <p:ph idx="4" type="subTitle"/>
          </p:nvPr>
        </p:nvSpPr>
        <p:spPr>
          <a:xfrm>
            <a:off x="5518000" y="2779225"/>
            <a:ext cx="3574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CR 내</a:t>
            </a:r>
            <a:r>
              <a:rPr lang="en"/>
              <a:t>용 로깅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Replica </a:t>
            </a:r>
            <a:r>
              <a:rPr lang="en"/>
              <a:t>수 실제로 변경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CR status 변경</a:t>
            </a:r>
            <a:endParaRPr/>
          </a:p>
        </p:txBody>
      </p:sp>
      <p:pic>
        <p:nvPicPr>
          <p:cNvPr id="528" name="Google Shape;52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476" y="734000"/>
            <a:ext cx="3693051" cy="171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2"/>
          <p:cNvSpPr txBox="1"/>
          <p:nvPr>
            <p:ph type="title"/>
          </p:nvPr>
        </p:nvSpPr>
        <p:spPr>
          <a:xfrm>
            <a:off x="1393550" y="2502950"/>
            <a:ext cx="43602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34" name="Google Shape;534;p52"/>
          <p:cNvSpPr txBox="1"/>
          <p:nvPr>
            <p:ph idx="2" type="title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535" name="Google Shape;535;p52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536" name="Google Shape;536;p52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7" name="Google Shape;537;p52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52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539" name="Google Shape;539;p52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0" name="Google Shape;540;p52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3"/>
          <p:cNvSpPr txBox="1"/>
          <p:nvPr>
            <p:ph idx="3" type="subTitle"/>
          </p:nvPr>
        </p:nvSpPr>
        <p:spPr>
          <a:xfrm>
            <a:off x="948200" y="2093425"/>
            <a:ext cx="3211200" cy="1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다</a:t>
            </a:r>
            <a:r>
              <a:rPr lang="en"/>
              <a:t>른 오브젝트에 의존하지 않고 Autoscaling 로직 적용 가능 =&gt; Flexibility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단일 pod의 메트릭이 아닌 전체 상황을 통해 스케일링 결정 가능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=&gt; ex) Active User 수</a:t>
            </a:r>
            <a:endParaRPr/>
          </a:p>
        </p:txBody>
      </p:sp>
      <p:sp>
        <p:nvSpPr>
          <p:cNvPr id="546" name="Google Shape;546;p53"/>
          <p:cNvSpPr txBox="1"/>
          <p:nvPr>
            <p:ph idx="1" type="subTitle"/>
          </p:nvPr>
        </p:nvSpPr>
        <p:spPr>
          <a:xfrm>
            <a:off x="948188" y="1236325"/>
            <a:ext cx="32112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pattern</a:t>
            </a:r>
            <a:endParaRPr/>
          </a:p>
        </p:txBody>
      </p:sp>
      <p:sp>
        <p:nvSpPr>
          <p:cNvPr id="547" name="Google Shape;547;p53"/>
          <p:cNvSpPr txBox="1"/>
          <p:nvPr>
            <p:ph idx="2" type="subTitle"/>
          </p:nvPr>
        </p:nvSpPr>
        <p:spPr>
          <a:xfrm>
            <a:off x="4984599" y="1617325"/>
            <a:ext cx="34440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specific Autoscaling logic 개발</a:t>
            </a:r>
            <a:endParaRPr/>
          </a:p>
        </p:txBody>
      </p:sp>
      <p:sp>
        <p:nvSpPr>
          <p:cNvPr id="548" name="Google Shape;548;p53"/>
          <p:cNvSpPr txBox="1"/>
          <p:nvPr>
            <p:ph idx="4" type="subTitle"/>
          </p:nvPr>
        </p:nvSpPr>
        <p:spPr>
          <a:xfrm>
            <a:off x="4984609" y="2093425"/>
            <a:ext cx="3211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스케</a:t>
            </a:r>
            <a:r>
              <a:rPr lang="en"/>
              <a:t>일 인/아웃의 자동화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트래픽에 따라 리소스 효율적 사용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약간의 수정으로 Active User 수 외에 다른 조건 활용 가능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554" name="Google Shape;554;p54"/>
          <p:cNvSpPr txBox="1"/>
          <p:nvPr>
            <p:ph idx="1" type="subTitle"/>
          </p:nvPr>
        </p:nvSpPr>
        <p:spPr>
          <a:xfrm>
            <a:off x="4572000" y="1598050"/>
            <a:ext cx="2505600" cy="4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손병재</a:t>
            </a:r>
            <a:endParaRPr/>
          </a:p>
        </p:txBody>
      </p:sp>
      <p:sp>
        <p:nvSpPr>
          <p:cNvPr id="555" name="Google Shape;555;p54"/>
          <p:cNvSpPr txBox="1"/>
          <p:nvPr>
            <p:ph idx="2" type="subTitle"/>
          </p:nvPr>
        </p:nvSpPr>
        <p:spPr>
          <a:xfrm>
            <a:off x="2066400" y="2938825"/>
            <a:ext cx="2505600" cy="4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신희원</a:t>
            </a:r>
            <a:endParaRPr/>
          </a:p>
        </p:txBody>
      </p:sp>
      <p:sp>
        <p:nvSpPr>
          <p:cNvPr id="556" name="Google Shape;556;p54"/>
          <p:cNvSpPr txBox="1"/>
          <p:nvPr>
            <p:ph idx="3" type="subTitle"/>
          </p:nvPr>
        </p:nvSpPr>
        <p:spPr>
          <a:xfrm>
            <a:off x="4572000" y="2092150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전</a:t>
            </a:r>
            <a:r>
              <a:rPr lang="en"/>
              <a:t>체 애플리케이션 개발</a:t>
            </a:r>
            <a:endParaRPr/>
          </a:p>
        </p:txBody>
      </p:sp>
      <p:sp>
        <p:nvSpPr>
          <p:cNvPr id="557" name="Google Shape;557;p54"/>
          <p:cNvSpPr txBox="1"/>
          <p:nvPr>
            <p:ph idx="4" type="subTitle"/>
          </p:nvPr>
        </p:nvSpPr>
        <p:spPr>
          <a:xfrm>
            <a:off x="2066400" y="3432925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버</a:t>
            </a:r>
            <a:r>
              <a:rPr lang="en"/>
              <a:t>그 수정 및 자료 작성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63" name="Google Shape;563;p55"/>
          <p:cNvSpPr txBox="1"/>
          <p:nvPr>
            <p:ph idx="1" type="body"/>
          </p:nvPr>
        </p:nvSpPr>
        <p:spPr>
          <a:xfrm>
            <a:off x="720000" y="1152475"/>
            <a:ext cx="7704000" cy="19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K8s operator pattern,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https://kubernetes.io/ko/docs/concepts/extend-kubernetes/operator/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K8s controller,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https://kubernetes.io/ko/docs/concepts/architecture/controller/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CRD,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https://kubernetes.io/docs/tasks/extend-kubernetes/custom-resources/custom-resource-definitions/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IBM Auto-scaler,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https://ibm.github.io/operator-sample-go-documentation/demos-auto-scaler/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"/>
          <p:cNvSpPr txBox="1"/>
          <p:nvPr>
            <p:ph idx="14" type="subTitle"/>
          </p:nvPr>
        </p:nvSpPr>
        <p:spPr>
          <a:xfrm>
            <a:off x="1477100" y="1590600"/>
            <a:ext cx="2336400" cy="7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85" name="Google Shape;385;p38"/>
          <p:cNvSpPr txBox="1"/>
          <p:nvPr>
            <p:ph type="title"/>
          </p:nvPr>
        </p:nvSpPr>
        <p:spPr>
          <a:xfrm>
            <a:off x="2007650" y="1073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38"/>
          <p:cNvSpPr txBox="1"/>
          <p:nvPr>
            <p:ph idx="2" type="title"/>
          </p:nvPr>
        </p:nvSpPr>
        <p:spPr>
          <a:xfrm>
            <a:off x="4693900" y="1073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7" name="Google Shape;387;p38"/>
          <p:cNvSpPr txBox="1"/>
          <p:nvPr>
            <p:ph idx="6" type="title"/>
          </p:nvPr>
        </p:nvSpPr>
        <p:spPr>
          <a:xfrm>
            <a:off x="3352000" y="282452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8" name="Google Shape;388;p38"/>
          <p:cNvSpPr txBox="1"/>
          <p:nvPr>
            <p:ph idx="8" type="title"/>
          </p:nvPr>
        </p:nvSpPr>
        <p:spPr>
          <a:xfrm>
            <a:off x="6038250" y="282452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9" name="Google Shape;389;p38"/>
          <p:cNvSpPr txBox="1"/>
          <p:nvPr>
            <p:ph idx="1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ontents</a:t>
            </a:r>
            <a:endParaRPr/>
          </a:p>
        </p:txBody>
      </p:sp>
      <p:sp>
        <p:nvSpPr>
          <p:cNvPr id="390" name="Google Shape;390;p38"/>
          <p:cNvSpPr txBox="1"/>
          <p:nvPr>
            <p:ph idx="15" type="subTitle"/>
          </p:nvPr>
        </p:nvSpPr>
        <p:spPr>
          <a:xfrm>
            <a:off x="4165800" y="1590600"/>
            <a:ext cx="2336400" cy="7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91" name="Google Shape;391;p38"/>
          <p:cNvSpPr txBox="1"/>
          <p:nvPr>
            <p:ph idx="17" type="subTitle"/>
          </p:nvPr>
        </p:nvSpPr>
        <p:spPr>
          <a:xfrm>
            <a:off x="2821450" y="3350000"/>
            <a:ext cx="2336400" cy="7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92" name="Google Shape;392;p38"/>
          <p:cNvSpPr txBox="1"/>
          <p:nvPr>
            <p:ph idx="18" type="subTitle"/>
          </p:nvPr>
        </p:nvSpPr>
        <p:spPr>
          <a:xfrm>
            <a:off x="5510150" y="3350000"/>
            <a:ext cx="2336400" cy="7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/>
          <p:nvPr>
            <p:ph type="title"/>
          </p:nvPr>
        </p:nvSpPr>
        <p:spPr>
          <a:xfrm>
            <a:off x="1393550" y="2502950"/>
            <a:ext cx="43602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98" name="Google Shape;398;p39"/>
          <p:cNvSpPr txBox="1"/>
          <p:nvPr>
            <p:ph idx="2" type="title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99" name="Google Shape;399;p39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400" name="Google Shape;400;p39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1" name="Google Shape;401;p39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39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403" name="Google Shape;403;p39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4" name="Google Shape;404;p39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/>
          <p:nvPr>
            <p:ph idx="1" type="subTitle"/>
          </p:nvPr>
        </p:nvSpPr>
        <p:spPr>
          <a:xfrm>
            <a:off x="720000" y="2515000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Auto-scaling 개선</a:t>
            </a:r>
            <a:endParaRPr sz="2000"/>
          </a:p>
        </p:txBody>
      </p:sp>
      <p:sp>
        <p:nvSpPr>
          <p:cNvPr id="410" name="Google Shape;410;p40"/>
          <p:cNvSpPr txBox="1"/>
          <p:nvPr>
            <p:ph idx="5" type="subTitle"/>
          </p:nvPr>
        </p:nvSpPr>
        <p:spPr>
          <a:xfrm>
            <a:off x="3403800" y="1835500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Kubernetes 확장</a:t>
            </a:r>
            <a:endParaRPr sz="2000"/>
          </a:p>
        </p:txBody>
      </p:sp>
      <p:sp>
        <p:nvSpPr>
          <p:cNvPr id="411" name="Google Shape;411;p40"/>
          <p:cNvSpPr txBox="1"/>
          <p:nvPr>
            <p:ph idx="6" type="subTitle"/>
          </p:nvPr>
        </p:nvSpPr>
        <p:spPr>
          <a:xfrm>
            <a:off x="6087600" y="2515000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자동화</a:t>
            </a:r>
            <a:endParaRPr sz="2000"/>
          </a:p>
        </p:txBody>
      </p:sp>
      <p:sp>
        <p:nvSpPr>
          <p:cNvPr id="412" name="Google Shape;412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Application-specific Autoscaler</a:t>
            </a:r>
            <a:endParaRPr/>
          </a:p>
        </p:txBody>
      </p:sp>
      <p:sp>
        <p:nvSpPr>
          <p:cNvPr id="413" name="Google Shape;413;p40"/>
          <p:cNvSpPr txBox="1"/>
          <p:nvPr>
            <p:ph idx="2" type="subTitle"/>
          </p:nvPr>
        </p:nvSpPr>
        <p:spPr>
          <a:xfrm>
            <a:off x="720000" y="2999805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효율적</a:t>
            </a:r>
            <a:r>
              <a:rPr lang="en"/>
              <a:t>인 자원 활용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성능 최적화</a:t>
            </a:r>
            <a:endParaRPr/>
          </a:p>
        </p:txBody>
      </p:sp>
      <p:sp>
        <p:nvSpPr>
          <p:cNvPr id="414" name="Google Shape;414;p40"/>
          <p:cNvSpPr txBox="1"/>
          <p:nvPr>
            <p:ph idx="3" type="subTitle"/>
          </p:nvPr>
        </p:nvSpPr>
        <p:spPr>
          <a:xfrm>
            <a:off x="3403800" y="2320305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Kubernetes 기</a:t>
            </a:r>
            <a:r>
              <a:rPr lang="en"/>
              <a:t>능 개선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다른 시스템에 응용</a:t>
            </a:r>
            <a:endParaRPr/>
          </a:p>
        </p:txBody>
      </p:sp>
      <p:sp>
        <p:nvSpPr>
          <p:cNvPr id="415" name="Google Shape;415;p40"/>
          <p:cNvSpPr txBox="1"/>
          <p:nvPr>
            <p:ph idx="4" type="subTitle"/>
          </p:nvPr>
        </p:nvSpPr>
        <p:spPr>
          <a:xfrm>
            <a:off x="6087600" y="2999805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운</a:t>
            </a:r>
            <a:r>
              <a:rPr lang="en"/>
              <a:t>영 작업 최적화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"/>
          <p:cNvSpPr txBox="1"/>
          <p:nvPr>
            <p:ph type="title"/>
          </p:nvPr>
        </p:nvSpPr>
        <p:spPr>
          <a:xfrm>
            <a:off x="1393550" y="2502950"/>
            <a:ext cx="43602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421" name="Google Shape;421;p41"/>
          <p:cNvSpPr txBox="1"/>
          <p:nvPr>
            <p:ph idx="2" type="title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22" name="Google Shape;422;p41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423" name="Google Shape;423;p41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4" name="Google Shape;424;p41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41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426" name="Google Shape;426;p41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7" name="Google Shape;427;p41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"/>
          <p:cNvSpPr txBox="1"/>
          <p:nvPr>
            <p:ph idx="1" type="subTitle"/>
          </p:nvPr>
        </p:nvSpPr>
        <p:spPr>
          <a:xfrm>
            <a:off x="1740000" y="2957550"/>
            <a:ext cx="5664000" cy="103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Kubernetes 코드를 변경하지 않고 기능 확장 가능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Custom Resource</a:t>
            </a:r>
            <a:r>
              <a:rPr lang="en"/>
              <a:t>에 따라 동작하는 </a:t>
            </a:r>
            <a:r>
              <a:rPr b="1" lang="en"/>
              <a:t>Controller</a:t>
            </a:r>
            <a:r>
              <a:rPr lang="en"/>
              <a:t> 개발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Operator(인간)가 해왔던 작업을 자동화</a:t>
            </a:r>
            <a:endParaRPr/>
          </a:p>
        </p:txBody>
      </p:sp>
      <p:sp>
        <p:nvSpPr>
          <p:cNvPr id="433" name="Google Shape;433;p42"/>
          <p:cNvSpPr txBox="1"/>
          <p:nvPr>
            <p:ph type="title"/>
          </p:nvPr>
        </p:nvSpPr>
        <p:spPr>
          <a:xfrm>
            <a:off x="1740000" y="1788150"/>
            <a:ext cx="56640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Operator pattern?</a:t>
            </a:r>
            <a:endParaRPr sz="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 txBox="1"/>
          <p:nvPr>
            <p:ph idx="1" type="subTitle"/>
          </p:nvPr>
        </p:nvSpPr>
        <p:spPr>
          <a:xfrm>
            <a:off x="1740000" y="2957550"/>
            <a:ext cx="5664000" cy="103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Resource: 특</a:t>
            </a:r>
            <a:r>
              <a:rPr lang="en"/>
              <a:t>정한 API Object 집합을 저장하는 엔드포인트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Pods : pod 집합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Custom Resource: Kubernetes API 확장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새로</a:t>
            </a:r>
            <a:r>
              <a:rPr lang="en" sz="1200"/>
              <a:t>운 종류의 Resource 정의 =&gt; Custom Resource Definition</a:t>
            </a:r>
            <a:endParaRPr sz="1200"/>
          </a:p>
        </p:txBody>
      </p:sp>
      <p:sp>
        <p:nvSpPr>
          <p:cNvPr id="439" name="Google Shape;439;p43"/>
          <p:cNvSpPr txBox="1"/>
          <p:nvPr>
            <p:ph type="title"/>
          </p:nvPr>
        </p:nvSpPr>
        <p:spPr>
          <a:xfrm>
            <a:off x="1740000" y="1788150"/>
            <a:ext cx="56640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Custom Resource?</a:t>
            </a:r>
            <a:endParaRPr sz="4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4"/>
          <p:cNvSpPr txBox="1"/>
          <p:nvPr>
            <p:ph idx="1" type="subTitle"/>
          </p:nvPr>
        </p:nvSpPr>
        <p:spPr>
          <a:xfrm>
            <a:off x="1740000" y="2957550"/>
            <a:ext cx="5664000" cy="103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클러스터의 상태를 관찰 후, 생성 또는 변경을 요청하는 Control Loop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Control Loop: 현</a:t>
            </a:r>
            <a:r>
              <a:rPr lang="en"/>
              <a:t>재 상태를 의도한 상태와 같아지도록 만드는 역할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모니터링 -&gt; 상태 차이 발견 -&gt; 액션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Operator는 Custom Controller</a:t>
            </a:r>
            <a:endParaRPr sz="1200"/>
          </a:p>
        </p:txBody>
      </p:sp>
      <p:sp>
        <p:nvSpPr>
          <p:cNvPr id="445" name="Google Shape;445;p44"/>
          <p:cNvSpPr txBox="1"/>
          <p:nvPr>
            <p:ph type="title"/>
          </p:nvPr>
        </p:nvSpPr>
        <p:spPr>
          <a:xfrm>
            <a:off x="1740000" y="1788150"/>
            <a:ext cx="56640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Controller?</a:t>
            </a:r>
            <a:endParaRPr sz="4900"/>
          </a:p>
        </p:txBody>
      </p:sp>
      <p:pic>
        <p:nvPicPr>
          <p:cNvPr id="446" name="Google Shape;4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8300" y="516525"/>
            <a:ext cx="1974800" cy="16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"/>
          <p:cNvSpPr txBox="1"/>
          <p:nvPr>
            <p:ph idx="1" type="subTitle"/>
          </p:nvPr>
        </p:nvSpPr>
        <p:spPr>
          <a:xfrm>
            <a:off x="1740000" y="2957550"/>
            <a:ext cx="5908500" cy="103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Custom Controller</a:t>
            </a:r>
            <a:r>
              <a:rPr lang="en"/>
              <a:t>가 Custom Resource를 모니터링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Custom Resource Definition</a:t>
            </a:r>
            <a:r>
              <a:rPr lang="en"/>
              <a:t>에 정의된 의도된 상태와 현재 상태 비교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불일치</a:t>
            </a:r>
            <a:r>
              <a:rPr lang="en"/>
              <a:t>를 발견하면 일치시키도록 동작</a:t>
            </a:r>
            <a:endParaRPr/>
          </a:p>
        </p:txBody>
      </p:sp>
      <p:sp>
        <p:nvSpPr>
          <p:cNvPr id="452" name="Google Shape;452;p45"/>
          <p:cNvSpPr txBox="1"/>
          <p:nvPr>
            <p:ph type="title"/>
          </p:nvPr>
        </p:nvSpPr>
        <p:spPr>
          <a:xfrm>
            <a:off x="1740000" y="1788150"/>
            <a:ext cx="56640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Operator pattern!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ecutive Summary of Marketing Plan by Slidesgo">
  <a:themeElements>
    <a:clrScheme name="Simple Light">
      <a:dk1>
        <a:srgbClr val="586847"/>
      </a:dk1>
      <a:lt1>
        <a:srgbClr val="FCFCFC"/>
      </a:lt1>
      <a:dk2>
        <a:srgbClr val="F3ECE6"/>
      </a:dk2>
      <a:lt2>
        <a:srgbClr val="B4ACA2"/>
      </a:lt2>
      <a:accent1>
        <a:srgbClr val="475735"/>
      </a:accent1>
      <a:accent2>
        <a:srgbClr val="303A2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868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