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6" r:id="rId3"/>
    <p:sldId id="298" r:id="rId4"/>
    <p:sldId id="297" r:id="rId5"/>
    <p:sldId id="301" r:id="rId6"/>
    <p:sldId id="302" r:id="rId7"/>
    <p:sldId id="304" r:id="rId8"/>
    <p:sldId id="305" r:id="rId9"/>
    <p:sldId id="306" r:id="rId10"/>
    <p:sldId id="307" r:id="rId11"/>
    <p:sldId id="300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9FF"/>
    <a:srgbClr val="45EFF3"/>
    <a:srgbClr val="44A8F3"/>
    <a:srgbClr val="2C8FFC"/>
    <a:srgbClr val="FD5A5D"/>
    <a:srgbClr val="D9191E"/>
    <a:srgbClr val="FD6270"/>
    <a:srgbClr val="01C3AE"/>
    <a:srgbClr val="C169D9"/>
    <a:srgbClr val="FB6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0" autoAdjust="0"/>
    <p:restoredTop sz="96110" autoAdjust="0"/>
  </p:normalViewPr>
  <p:slideViewPr>
    <p:cSldViewPr snapToGrid="0">
      <p:cViewPr varScale="1">
        <p:scale>
          <a:sx n="110" d="100"/>
          <a:sy n="11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40725-1B78-424B-B2B2-BAE712C60B4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16A6E5-FE45-4283-9C0F-D489ACB403D1}">
      <dgm:prSet phldrT="[텍스트]"/>
      <dgm:spPr/>
      <dgm:t>
        <a:bodyPr/>
        <a:lstStyle/>
        <a:p>
          <a:pPr latinLnBrk="1"/>
          <a:r>
            <a:rPr lang="ko-KR" altLang="en-US" dirty="0"/>
            <a:t>프로그램</a:t>
          </a:r>
        </a:p>
      </dgm:t>
    </dgm:pt>
    <dgm:pt modelId="{CDB99ED3-67AD-4932-8138-8A009EF71908}" type="parTrans" cxnId="{0AEEFF8B-0045-49D2-B4AD-7C68ECB83258}">
      <dgm:prSet/>
      <dgm:spPr/>
      <dgm:t>
        <a:bodyPr/>
        <a:lstStyle/>
        <a:p>
          <a:pPr latinLnBrk="1"/>
          <a:endParaRPr lang="ko-KR" altLang="en-US"/>
        </a:p>
      </dgm:t>
    </dgm:pt>
    <dgm:pt modelId="{BB8346A2-A355-4053-9485-49A7E81E6FF4}" type="sibTrans" cxnId="{0AEEFF8B-0045-49D2-B4AD-7C68ECB83258}">
      <dgm:prSet/>
      <dgm:spPr/>
      <dgm:t>
        <a:bodyPr/>
        <a:lstStyle/>
        <a:p>
          <a:pPr latinLnBrk="1"/>
          <a:endParaRPr lang="ko-KR" altLang="en-US"/>
        </a:p>
      </dgm:t>
    </dgm:pt>
    <dgm:pt modelId="{5ED6F019-633D-41A6-8691-83641388A445}">
      <dgm:prSet phldrT="[텍스트]"/>
      <dgm:spPr/>
      <dgm:t>
        <a:bodyPr/>
        <a:lstStyle/>
        <a:p>
          <a:pPr latinLnBrk="1"/>
          <a:r>
            <a:rPr lang="ko-KR" altLang="en-US" dirty="0"/>
            <a:t>어떤 목적을 위해 진행 계획을 순서대로 표현한 것임</a:t>
          </a:r>
        </a:p>
      </dgm:t>
    </dgm:pt>
    <dgm:pt modelId="{F462E6D3-FA58-45AB-96E9-8DE7D536018A}" type="parTrans" cxnId="{8E32F6DD-77B6-49AA-B074-53384E6F5F8F}">
      <dgm:prSet/>
      <dgm:spPr/>
      <dgm:t>
        <a:bodyPr/>
        <a:lstStyle/>
        <a:p>
          <a:pPr latinLnBrk="1"/>
          <a:endParaRPr lang="ko-KR" altLang="en-US"/>
        </a:p>
      </dgm:t>
    </dgm:pt>
    <dgm:pt modelId="{3B787565-67A4-469B-9D26-D1FF0E9D3675}" type="sibTrans" cxnId="{8E32F6DD-77B6-49AA-B074-53384E6F5F8F}">
      <dgm:prSet/>
      <dgm:spPr/>
      <dgm:t>
        <a:bodyPr/>
        <a:lstStyle/>
        <a:p>
          <a:pPr latinLnBrk="1"/>
          <a:endParaRPr lang="ko-KR" altLang="en-US"/>
        </a:p>
      </dgm:t>
    </dgm:pt>
    <dgm:pt modelId="{F6BCC8D5-9D06-4CE0-B1E6-6158E7D058EE}">
      <dgm:prSet phldrT="[텍스트]"/>
      <dgm:spPr/>
      <dgm:t>
        <a:bodyPr/>
        <a:lstStyle/>
        <a:p>
          <a:pPr latinLnBrk="1"/>
          <a:r>
            <a:rPr lang="ko-KR" altLang="en-US" dirty="0"/>
            <a:t>컴퓨터가 작업할 내용을 컴퓨터가 이해할 수 있는 언어</a:t>
          </a:r>
          <a:r>
            <a:rPr lang="en-US" altLang="ko-KR" dirty="0"/>
            <a:t>(</a:t>
          </a:r>
          <a:r>
            <a:rPr lang="ko-KR" altLang="en-US" dirty="0"/>
            <a:t>기계어</a:t>
          </a:r>
          <a:r>
            <a:rPr lang="en-US" altLang="ko-KR" dirty="0"/>
            <a:t>)</a:t>
          </a:r>
          <a:r>
            <a:rPr lang="ko-KR" altLang="en-US" dirty="0"/>
            <a:t>로 만들어진 파일임</a:t>
          </a:r>
        </a:p>
      </dgm:t>
    </dgm:pt>
    <dgm:pt modelId="{67988DB9-2070-4228-829F-7CB018D2C968}" type="parTrans" cxnId="{7D5883FF-798D-4DA3-929C-B496021A68B2}">
      <dgm:prSet/>
      <dgm:spPr/>
      <dgm:t>
        <a:bodyPr/>
        <a:lstStyle/>
        <a:p>
          <a:pPr latinLnBrk="1"/>
          <a:endParaRPr lang="ko-KR" altLang="en-US"/>
        </a:p>
      </dgm:t>
    </dgm:pt>
    <dgm:pt modelId="{8C161FC0-DF56-4304-B382-FFB8345AE28E}" type="sibTrans" cxnId="{7D5883FF-798D-4DA3-929C-B496021A68B2}">
      <dgm:prSet/>
      <dgm:spPr/>
      <dgm:t>
        <a:bodyPr/>
        <a:lstStyle/>
        <a:p>
          <a:pPr latinLnBrk="1"/>
          <a:endParaRPr lang="ko-KR" altLang="en-US"/>
        </a:p>
      </dgm:t>
    </dgm:pt>
    <dgm:pt modelId="{343BF423-7808-4B4E-B7F8-9819DC63F485}">
      <dgm:prSet phldrT="[텍스트]"/>
      <dgm:spPr/>
      <dgm:t>
        <a:bodyPr/>
        <a:lstStyle/>
        <a:p>
          <a:pPr latinLnBrk="1"/>
          <a:r>
            <a:rPr lang="ko-KR" altLang="en-US" dirty="0"/>
            <a:t>프로그래밍 언어</a:t>
          </a:r>
        </a:p>
      </dgm:t>
    </dgm:pt>
    <dgm:pt modelId="{61A318EA-2602-4D1A-B3CE-BD198381F7C1}" type="parTrans" cxnId="{88DC21DC-9DA3-4CE4-91D6-917B8DD2DDC4}">
      <dgm:prSet/>
      <dgm:spPr/>
      <dgm:t>
        <a:bodyPr/>
        <a:lstStyle/>
        <a:p>
          <a:pPr latinLnBrk="1"/>
          <a:endParaRPr lang="ko-KR" altLang="en-US"/>
        </a:p>
      </dgm:t>
    </dgm:pt>
    <dgm:pt modelId="{0851A55F-F58E-4679-84FC-08CA7487C58A}" type="sibTrans" cxnId="{88DC21DC-9DA3-4CE4-91D6-917B8DD2DDC4}">
      <dgm:prSet/>
      <dgm:spPr/>
      <dgm:t>
        <a:bodyPr/>
        <a:lstStyle/>
        <a:p>
          <a:pPr latinLnBrk="1"/>
          <a:endParaRPr lang="ko-KR" altLang="en-US"/>
        </a:p>
      </dgm:t>
    </dgm:pt>
    <dgm:pt modelId="{0A2ECFC3-EBAE-4E91-90E3-0F1B70AAB926}">
      <dgm:prSet phldrT="[텍스트]"/>
      <dgm:spPr/>
      <dgm:t>
        <a:bodyPr/>
        <a:lstStyle/>
        <a:p>
          <a:pPr latinLnBrk="1"/>
          <a:r>
            <a:rPr lang="ko-KR" altLang="en-US" dirty="0"/>
            <a:t>컴퓨터는 </a:t>
          </a:r>
          <a:r>
            <a:rPr lang="en-US" altLang="ko-KR" dirty="0"/>
            <a:t>2</a:t>
          </a:r>
          <a:r>
            <a:rPr lang="ko-KR" altLang="en-US" dirty="0"/>
            <a:t>진 숫자</a:t>
          </a:r>
          <a:r>
            <a:rPr lang="en-US" altLang="ko-KR" dirty="0"/>
            <a:t>(0</a:t>
          </a:r>
          <a:r>
            <a:rPr lang="ko-KR" altLang="en-US" dirty="0"/>
            <a:t>과 </a:t>
          </a:r>
          <a:r>
            <a:rPr lang="en-US" altLang="ko-KR" dirty="0"/>
            <a:t>1)</a:t>
          </a:r>
          <a:r>
            <a:rPr lang="ko-KR" altLang="en-US" dirty="0"/>
            <a:t>로 이루어진 기계어를 사용함</a:t>
          </a:r>
        </a:p>
      </dgm:t>
    </dgm:pt>
    <dgm:pt modelId="{AD1A8C1C-ECE8-4575-968B-49841E15FFE6}" type="parTrans" cxnId="{B090DFED-DD3A-47D0-822F-58CEB6F134C1}">
      <dgm:prSet/>
      <dgm:spPr/>
      <dgm:t>
        <a:bodyPr/>
        <a:lstStyle/>
        <a:p>
          <a:pPr latinLnBrk="1"/>
          <a:endParaRPr lang="ko-KR" altLang="en-US"/>
        </a:p>
      </dgm:t>
    </dgm:pt>
    <dgm:pt modelId="{9F0AFCD5-44AB-4D63-9D0C-BD67999EF15B}" type="sibTrans" cxnId="{B090DFED-DD3A-47D0-822F-58CEB6F134C1}">
      <dgm:prSet/>
      <dgm:spPr/>
      <dgm:t>
        <a:bodyPr/>
        <a:lstStyle/>
        <a:p>
          <a:pPr latinLnBrk="1"/>
          <a:endParaRPr lang="ko-KR" altLang="en-US"/>
        </a:p>
      </dgm:t>
    </dgm:pt>
    <dgm:pt modelId="{1AA22958-CBD1-4650-B503-6F40C051ABCA}">
      <dgm:prSet phldrT="[텍스트]"/>
      <dgm:spPr/>
      <dgm:t>
        <a:bodyPr/>
        <a:lstStyle/>
        <a:p>
          <a:pPr latinLnBrk="1"/>
          <a:r>
            <a:rPr lang="ko-KR" altLang="en-US" dirty="0"/>
            <a:t>사람에게 친숙한 표현법을 사용하여 프로그래밍 할 수 있도록 만든 언어임</a:t>
          </a:r>
        </a:p>
      </dgm:t>
    </dgm:pt>
    <dgm:pt modelId="{E138751E-0BC1-41F7-843F-0E3B87B21310}" type="parTrans" cxnId="{19DB1415-7B3F-4D9D-8366-42FFD1F9473A}">
      <dgm:prSet/>
      <dgm:spPr/>
      <dgm:t>
        <a:bodyPr/>
        <a:lstStyle/>
        <a:p>
          <a:pPr latinLnBrk="1"/>
          <a:endParaRPr lang="ko-KR" altLang="en-US"/>
        </a:p>
      </dgm:t>
    </dgm:pt>
    <dgm:pt modelId="{C012DEF8-C379-4C90-AD63-59499EC85299}" type="sibTrans" cxnId="{19DB1415-7B3F-4D9D-8366-42FFD1F9473A}">
      <dgm:prSet/>
      <dgm:spPr/>
      <dgm:t>
        <a:bodyPr/>
        <a:lstStyle/>
        <a:p>
          <a:pPr latinLnBrk="1"/>
          <a:endParaRPr lang="ko-KR" altLang="en-US"/>
        </a:p>
      </dgm:t>
    </dgm:pt>
    <dgm:pt modelId="{EA1DBC5E-67CD-44B7-AA67-A7F08723738A}">
      <dgm:prSet phldrT="[텍스트]"/>
      <dgm:spPr/>
      <dgm:t>
        <a:bodyPr/>
        <a:lstStyle/>
        <a:p>
          <a:pPr latinLnBrk="1"/>
          <a:r>
            <a:rPr lang="ko-KR" altLang="en-US" dirty="0"/>
            <a:t>프로그래밍 언어로 작성한 내용을 기계어로 번역함</a:t>
          </a:r>
        </a:p>
      </dgm:t>
    </dgm:pt>
    <dgm:pt modelId="{30E2D667-89B5-4CDF-9D59-AEF33D0B9E34}" type="parTrans" cxnId="{BCD6572B-8A3D-4D6F-98D3-3E5608E95AED}">
      <dgm:prSet/>
      <dgm:spPr/>
      <dgm:t>
        <a:bodyPr/>
        <a:lstStyle/>
        <a:p>
          <a:pPr latinLnBrk="1"/>
          <a:endParaRPr lang="ko-KR" altLang="en-US"/>
        </a:p>
      </dgm:t>
    </dgm:pt>
    <dgm:pt modelId="{9F064DBD-3101-460E-BCB7-29C2F274EA0F}" type="sibTrans" cxnId="{BCD6572B-8A3D-4D6F-98D3-3E5608E95AED}">
      <dgm:prSet/>
      <dgm:spPr/>
      <dgm:t>
        <a:bodyPr/>
        <a:lstStyle/>
        <a:p>
          <a:pPr latinLnBrk="1"/>
          <a:endParaRPr lang="ko-KR" altLang="en-US"/>
        </a:p>
      </dgm:t>
    </dgm:pt>
    <dgm:pt modelId="{3F0F9C6B-15E1-4074-BFD8-384DC2AD63AC}">
      <dgm:prSet phldrT="[텍스트]"/>
      <dgm:spPr/>
      <dgm:t>
        <a:bodyPr/>
        <a:lstStyle/>
        <a:p>
          <a:pPr latinLnBrk="1"/>
          <a:r>
            <a:rPr lang="ko-KR" altLang="en-US" dirty="0"/>
            <a:t>컴파일러</a:t>
          </a:r>
        </a:p>
      </dgm:t>
    </dgm:pt>
    <dgm:pt modelId="{F3072007-E92F-4676-93BD-94F7F391A53D}" type="parTrans" cxnId="{18A6231B-862E-473F-903D-7FA254026A4B}">
      <dgm:prSet/>
      <dgm:spPr/>
      <dgm:t>
        <a:bodyPr/>
        <a:lstStyle/>
        <a:p>
          <a:pPr latinLnBrk="1"/>
          <a:endParaRPr lang="ko-KR" altLang="en-US"/>
        </a:p>
      </dgm:t>
    </dgm:pt>
    <dgm:pt modelId="{2082F4A1-35BB-425F-BFD1-1F8B4F703FB6}" type="sibTrans" cxnId="{18A6231B-862E-473F-903D-7FA254026A4B}">
      <dgm:prSet/>
      <dgm:spPr/>
      <dgm:t>
        <a:bodyPr/>
        <a:lstStyle/>
        <a:p>
          <a:pPr latinLnBrk="1"/>
          <a:endParaRPr lang="ko-KR" altLang="en-US"/>
        </a:p>
      </dgm:t>
    </dgm:pt>
    <dgm:pt modelId="{D4CF43CE-93F9-4C2C-9183-7A64C2272A36}">
      <dgm:prSet phldrT="[텍스트]"/>
      <dgm:spPr/>
      <dgm:t>
        <a:bodyPr/>
        <a:lstStyle/>
        <a:p>
          <a:pPr latinLnBrk="1"/>
          <a:r>
            <a:rPr lang="ko-KR" altLang="en-US" dirty="0"/>
            <a:t>프로그래밍 언어는 컴파일러와 약속된 표현을 사용함</a:t>
          </a:r>
        </a:p>
      </dgm:t>
    </dgm:pt>
    <dgm:pt modelId="{5E3BC3B0-E50D-4608-8F47-3A89196E7308}" type="parTrans" cxnId="{C469884A-15A5-4505-9E35-E68ECFFCA936}">
      <dgm:prSet/>
      <dgm:spPr/>
      <dgm:t>
        <a:bodyPr/>
        <a:lstStyle/>
        <a:p>
          <a:pPr latinLnBrk="1"/>
          <a:endParaRPr lang="ko-KR" altLang="en-US"/>
        </a:p>
      </dgm:t>
    </dgm:pt>
    <dgm:pt modelId="{CE8F579E-EC74-4B06-889B-29FD95F6A0B9}" type="sibTrans" cxnId="{C469884A-15A5-4505-9E35-E68ECFFCA936}">
      <dgm:prSet/>
      <dgm:spPr/>
      <dgm:t>
        <a:bodyPr/>
        <a:lstStyle/>
        <a:p>
          <a:pPr latinLnBrk="1"/>
          <a:endParaRPr lang="ko-KR" altLang="en-US"/>
        </a:p>
      </dgm:t>
    </dgm:pt>
    <dgm:pt modelId="{6EAD517A-B430-4E29-838A-A92B22BB31D2}" type="pres">
      <dgm:prSet presAssocID="{D6E40725-1B78-424B-B2B2-BAE712C60B44}" presName="layout" presStyleCnt="0">
        <dgm:presLayoutVars>
          <dgm:chMax/>
          <dgm:chPref/>
          <dgm:dir/>
          <dgm:resizeHandles/>
        </dgm:presLayoutVars>
      </dgm:prSet>
      <dgm:spPr/>
    </dgm:pt>
    <dgm:pt modelId="{6389F3A9-60EC-4232-88ED-09480B2862E0}" type="pres">
      <dgm:prSet presAssocID="{5316A6E5-FE45-4283-9C0F-D489ACB403D1}" presName="root" presStyleCnt="0">
        <dgm:presLayoutVars>
          <dgm:chMax/>
          <dgm:chPref/>
        </dgm:presLayoutVars>
      </dgm:prSet>
      <dgm:spPr/>
    </dgm:pt>
    <dgm:pt modelId="{B75242FA-2726-4819-8B74-87965F22D331}" type="pres">
      <dgm:prSet presAssocID="{5316A6E5-FE45-4283-9C0F-D489ACB403D1}" presName="rootComposite" presStyleCnt="0">
        <dgm:presLayoutVars/>
      </dgm:prSet>
      <dgm:spPr/>
    </dgm:pt>
    <dgm:pt modelId="{7B63808B-25E6-4743-A59F-AECD902E8654}" type="pres">
      <dgm:prSet presAssocID="{5316A6E5-FE45-4283-9C0F-D489ACB403D1}" presName="ParentAccent" presStyleLbl="alignNode1" presStyleIdx="0" presStyleCnt="3"/>
      <dgm:spPr/>
    </dgm:pt>
    <dgm:pt modelId="{FBE1012F-EEE2-4F8B-B585-A105F6A5C495}" type="pres">
      <dgm:prSet presAssocID="{5316A6E5-FE45-4283-9C0F-D489ACB403D1}" presName="ParentSmallAccent" presStyleLbl="fgAcc1" presStyleIdx="0" presStyleCnt="3"/>
      <dgm:spPr/>
    </dgm:pt>
    <dgm:pt modelId="{A0E2B03A-04E1-4E51-9984-86919D625CC8}" type="pres">
      <dgm:prSet presAssocID="{5316A6E5-FE45-4283-9C0F-D489ACB403D1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30DE83AA-FD73-4ED4-B051-F89FA600E6F4}" type="pres">
      <dgm:prSet presAssocID="{5316A6E5-FE45-4283-9C0F-D489ACB403D1}" presName="childShape" presStyleCnt="0">
        <dgm:presLayoutVars>
          <dgm:chMax val="0"/>
          <dgm:chPref val="0"/>
        </dgm:presLayoutVars>
      </dgm:prSet>
      <dgm:spPr/>
    </dgm:pt>
    <dgm:pt modelId="{61C62818-0B1A-4BAB-A854-A5725CDED19F}" type="pres">
      <dgm:prSet presAssocID="{5ED6F019-633D-41A6-8691-83641388A445}" presName="childComposite" presStyleCnt="0">
        <dgm:presLayoutVars>
          <dgm:chMax val="0"/>
          <dgm:chPref val="0"/>
        </dgm:presLayoutVars>
      </dgm:prSet>
      <dgm:spPr/>
    </dgm:pt>
    <dgm:pt modelId="{C382BFE1-01F6-452C-9441-208B954C8653}" type="pres">
      <dgm:prSet presAssocID="{5ED6F019-633D-41A6-8691-83641388A445}" presName="ChildAccent" presStyleLbl="solidFgAcc1" presStyleIdx="0" presStyleCnt="6"/>
      <dgm:spPr/>
    </dgm:pt>
    <dgm:pt modelId="{FE9FCB31-AC59-4049-8532-8A5F1E51690C}" type="pres">
      <dgm:prSet presAssocID="{5ED6F019-633D-41A6-8691-83641388A445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A92E4265-4538-4C14-88D7-F88697066364}" type="pres">
      <dgm:prSet presAssocID="{F6BCC8D5-9D06-4CE0-B1E6-6158E7D058EE}" presName="childComposite" presStyleCnt="0">
        <dgm:presLayoutVars>
          <dgm:chMax val="0"/>
          <dgm:chPref val="0"/>
        </dgm:presLayoutVars>
      </dgm:prSet>
      <dgm:spPr/>
    </dgm:pt>
    <dgm:pt modelId="{78CDD4E1-2232-4256-9C55-C225A2F84F64}" type="pres">
      <dgm:prSet presAssocID="{F6BCC8D5-9D06-4CE0-B1E6-6158E7D058EE}" presName="ChildAccent" presStyleLbl="solidFgAcc1" presStyleIdx="1" presStyleCnt="6"/>
      <dgm:spPr/>
    </dgm:pt>
    <dgm:pt modelId="{F039C2ED-0A99-4776-8220-7389F21E6347}" type="pres">
      <dgm:prSet presAssocID="{F6BCC8D5-9D06-4CE0-B1E6-6158E7D058EE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62585C6F-F0F3-487C-8EF9-1DE6D30A70E8}" type="pres">
      <dgm:prSet presAssocID="{343BF423-7808-4B4E-B7F8-9819DC63F485}" presName="root" presStyleCnt="0">
        <dgm:presLayoutVars>
          <dgm:chMax/>
          <dgm:chPref/>
        </dgm:presLayoutVars>
      </dgm:prSet>
      <dgm:spPr/>
    </dgm:pt>
    <dgm:pt modelId="{2250399E-AFAE-4660-993E-65A32401399E}" type="pres">
      <dgm:prSet presAssocID="{343BF423-7808-4B4E-B7F8-9819DC63F485}" presName="rootComposite" presStyleCnt="0">
        <dgm:presLayoutVars/>
      </dgm:prSet>
      <dgm:spPr/>
    </dgm:pt>
    <dgm:pt modelId="{898B27F9-324E-4B31-8D28-582FF51CD534}" type="pres">
      <dgm:prSet presAssocID="{343BF423-7808-4B4E-B7F8-9819DC63F485}" presName="ParentAccent" presStyleLbl="alignNode1" presStyleIdx="1" presStyleCnt="3"/>
      <dgm:spPr/>
    </dgm:pt>
    <dgm:pt modelId="{2492A247-CBB9-4BAE-8796-4AB9DA2AB33B}" type="pres">
      <dgm:prSet presAssocID="{343BF423-7808-4B4E-B7F8-9819DC63F485}" presName="ParentSmallAccent" presStyleLbl="fgAcc1" presStyleIdx="1" presStyleCnt="3"/>
      <dgm:spPr/>
    </dgm:pt>
    <dgm:pt modelId="{70A51414-1958-47B8-9A10-3888EF7A9CAE}" type="pres">
      <dgm:prSet presAssocID="{343BF423-7808-4B4E-B7F8-9819DC63F485}" presName="Parent" presStyleLbl="revTx" presStyleIdx="3" presStyleCnt="9">
        <dgm:presLayoutVars>
          <dgm:chMax/>
          <dgm:chPref val="4"/>
          <dgm:bulletEnabled val="1"/>
        </dgm:presLayoutVars>
      </dgm:prSet>
      <dgm:spPr/>
    </dgm:pt>
    <dgm:pt modelId="{43EFE529-3D81-4542-B357-F703BD565881}" type="pres">
      <dgm:prSet presAssocID="{343BF423-7808-4B4E-B7F8-9819DC63F485}" presName="childShape" presStyleCnt="0">
        <dgm:presLayoutVars>
          <dgm:chMax val="0"/>
          <dgm:chPref val="0"/>
        </dgm:presLayoutVars>
      </dgm:prSet>
      <dgm:spPr/>
    </dgm:pt>
    <dgm:pt modelId="{BAD160BD-5F42-48CD-8CF3-E3B16B3DDC9D}" type="pres">
      <dgm:prSet presAssocID="{0A2ECFC3-EBAE-4E91-90E3-0F1B70AAB926}" presName="childComposite" presStyleCnt="0">
        <dgm:presLayoutVars>
          <dgm:chMax val="0"/>
          <dgm:chPref val="0"/>
        </dgm:presLayoutVars>
      </dgm:prSet>
      <dgm:spPr/>
    </dgm:pt>
    <dgm:pt modelId="{6A264188-36C0-4DDE-842C-2B77A3E0752A}" type="pres">
      <dgm:prSet presAssocID="{0A2ECFC3-EBAE-4E91-90E3-0F1B70AAB926}" presName="ChildAccent" presStyleLbl="solidFgAcc1" presStyleIdx="2" presStyleCnt="6"/>
      <dgm:spPr/>
    </dgm:pt>
    <dgm:pt modelId="{7DE8EEE5-A03B-4660-B66D-708A73D1A392}" type="pres">
      <dgm:prSet presAssocID="{0A2ECFC3-EBAE-4E91-90E3-0F1B70AAB926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2BAFE744-DFB6-4E12-BA8F-E32CD7A5892D}" type="pres">
      <dgm:prSet presAssocID="{1AA22958-CBD1-4650-B503-6F40C051ABCA}" presName="childComposite" presStyleCnt="0">
        <dgm:presLayoutVars>
          <dgm:chMax val="0"/>
          <dgm:chPref val="0"/>
        </dgm:presLayoutVars>
      </dgm:prSet>
      <dgm:spPr/>
    </dgm:pt>
    <dgm:pt modelId="{2E06C641-5782-46A9-9D07-31D8BC670FF7}" type="pres">
      <dgm:prSet presAssocID="{1AA22958-CBD1-4650-B503-6F40C051ABCA}" presName="ChildAccent" presStyleLbl="solidFgAcc1" presStyleIdx="3" presStyleCnt="6"/>
      <dgm:spPr/>
    </dgm:pt>
    <dgm:pt modelId="{CFDA5346-2DF2-4400-AD0E-022969B258F5}" type="pres">
      <dgm:prSet presAssocID="{1AA22958-CBD1-4650-B503-6F40C051ABCA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C997261-F795-4868-AC9A-0D8E902D0C83}" type="pres">
      <dgm:prSet presAssocID="{3F0F9C6B-15E1-4074-BFD8-384DC2AD63AC}" presName="root" presStyleCnt="0">
        <dgm:presLayoutVars>
          <dgm:chMax/>
          <dgm:chPref/>
        </dgm:presLayoutVars>
      </dgm:prSet>
      <dgm:spPr/>
    </dgm:pt>
    <dgm:pt modelId="{560FA956-2C9B-453D-A690-DA367C4F4A80}" type="pres">
      <dgm:prSet presAssocID="{3F0F9C6B-15E1-4074-BFD8-384DC2AD63AC}" presName="rootComposite" presStyleCnt="0">
        <dgm:presLayoutVars/>
      </dgm:prSet>
      <dgm:spPr/>
    </dgm:pt>
    <dgm:pt modelId="{81D80B35-297D-407B-99DA-6766651CE71E}" type="pres">
      <dgm:prSet presAssocID="{3F0F9C6B-15E1-4074-BFD8-384DC2AD63AC}" presName="ParentAccent" presStyleLbl="alignNode1" presStyleIdx="2" presStyleCnt="3"/>
      <dgm:spPr/>
    </dgm:pt>
    <dgm:pt modelId="{12AEEE41-8353-423E-AC9F-C2C8F2273B38}" type="pres">
      <dgm:prSet presAssocID="{3F0F9C6B-15E1-4074-BFD8-384DC2AD63AC}" presName="ParentSmallAccent" presStyleLbl="fgAcc1" presStyleIdx="2" presStyleCnt="3"/>
      <dgm:spPr/>
    </dgm:pt>
    <dgm:pt modelId="{46169FB9-7625-4341-81C7-416EA2F9F051}" type="pres">
      <dgm:prSet presAssocID="{3F0F9C6B-15E1-4074-BFD8-384DC2AD63AC}" presName="Parent" presStyleLbl="revTx" presStyleIdx="6" presStyleCnt="9">
        <dgm:presLayoutVars>
          <dgm:chMax/>
          <dgm:chPref val="4"/>
          <dgm:bulletEnabled val="1"/>
        </dgm:presLayoutVars>
      </dgm:prSet>
      <dgm:spPr/>
    </dgm:pt>
    <dgm:pt modelId="{4A60492C-3B8B-4539-AB51-84B9AD94DADF}" type="pres">
      <dgm:prSet presAssocID="{3F0F9C6B-15E1-4074-BFD8-384DC2AD63AC}" presName="childShape" presStyleCnt="0">
        <dgm:presLayoutVars>
          <dgm:chMax val="0"/>
          <dgm:chPref val="0"/>
        </dgm:presLayoutVars>
      </dgm:prSet>
      <dgm:spPr/>
    </dgm:pt>
    <dgm:pt modelId="{FA3C71A3-884B-4A21-8E8C-500B82B536FC}" type="pres">
      <dgm:prSet presAssocID="{EA1DBC5E-67CD-44B7-AA67-A7F08723738A}" presName="childComposite" presStyleCnt="0">
        <dgm:presLayoutVars>
          <dgm:chMax val="0"/>
          <dgm:chPref val="0"/>
        </dgm:presLayoutVars>
      </dgm:prSet>
      <dgm:spPr/>
    </dgm:pt>
    <dgm:pt modelId="{E638D12D-4DDB-48CB-AB86-90269DDF8E58}" type="pres">
      <dgm:prSet presAssocID="{EA1DBC5E-67CD-44B7-AA67-A7F08723738A}" presName="ChildAccent" presStyleLbl="solidFgAcc1" presStyleIdx="4" presStyleCnt="6"/>
      <dgm:spPr/>
    </dgm:pt>
    <dgm:pt modelId="{FA127E89-C65D-4697-956A-86FC33DB0299}" type="pres">
      <dgm:prSet presAssocID="{EA1DBC5E-67CD-44B7-AA67-A7F08723738A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C64728AB-54CC-4D0B-8CC7-E8C1718F14B5}" type="pres">
      <dgm:prSet presAssocID="{D4CF43CE-93F9-4C2C-9183-7A64C2272A36}" presName="childComposite" presStyleCnt="0">
        <dgm:presLayoutVars>
          <dgm:chMax val="0"/>
          <dgm:chPref val="0"/>
        </dgm:presLayoutVars>
      </dgm:prSet>
      <dgm:spPr/>
    </dgm:pt>
    <dgm:pt modelId="{0145E323-5B18-4112-9B32-DACF940D37FE}" type="pres">
      <dgm:prSet presAssocID="{D4CF43CE-93F9-4C2C-9183-7A64C2272A36}" presName="ChildAccent" presStyleLbl="solidFgAcc1" presStyleIdx="5" presStyleCnt="6"/>
      <dgm:spPr/>
    </dgm:pt>
    <dgm:pt modelId="{25A417C0-8027-4670-9BCE-015220EEBAAD}" type="pres">
      <dgm:prSet presAssocID="{D4CF43CE-93F9-4C2C-9183-7A64C2272A36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7A26F300-713C-4A50-A5B4-C66E75D9B3D2}" type="presOf" srcId="{EA1DBC5E-67CD-44B7-AA67-A7F08723738A}" destId="{FA127E89-C65D-4697-956A-86FC33DB0299}" srcOrd="0" destOrd="0" presId="urn:microsoft.com/office/officeart/2008/layout/SquareAccentList"/>
    <dgm:cxn modelId="{19DB1415-7B3F-4D9D-8366-42FFD1F9473A}" srcId="{343BF423-7808-4B4E-B7F8-9819DC63F485}" destId="{1AA22958-CBD1-4650-B503-6F40C051ABCA}" srcOrd="1" destOrd="0" parTransId="{E138751E-0BC1-41F7-843F-0E3B87B21310}" sibTransId="{C012DEF8-C379-4C90-AD63-59499EC85299}"/>
    <dgm:cxn modelId="{18A6231B-862E-473F-903D-7FA254026A4B}" srcId="{D6E40725-1B78-424B-B2B2-BAE712C60B44}" destId="{3F0F9C6B-15E1-4074-BFD8-384DC2AD63AC}" srcOrd="2" destOrd="0" parTransId="{F3072007-E92F-4676-93BD-94F7F391A53D}" sibTransId="{2082F4A1-35BB-425F-BFD1-1F8B4F703FB6}"/>
    <dgm:cxn modelId="{BCD6572B-8A3D-4D6F-98D3-3E5608E95AED}" srcId="{3F0F9C6B-15E1-4074-BFD8-384DC2AD63AC}" destId="{EA1DBC5E-67CD-44B7-AA67-A7F08723738A}" srcOrd="0" destOrd="0" parTransId="{30E2D667-89B5-4CDF-9D59-AEF33D0B9E34}" sibTransId="{9F064DBD-3101-460E-BCB7-29C2F274EA0F}"/>
    <dgm:cxn modelId="{1CE8D661-075A-4E5F-B824-67057CD72F4B}" type="presOf" srcId="{D4CF43CE-93F9-4C2C-9183-7A64C2272A36}" destId="{25A417C0-8027-4670-9BCE-015220EEBAAD}" srcOrd="0" destOrd="0" presId="urn:microsoft.com/office/officeart/2008/layout/SquareAccentList"/>
    <dgm:cxn modelId="{D4A06544-1CE6-4892-91EB-C64F1692507B}" type="presOf" srcId="{F6BCC8D5-9D06-4CE0-B1E6-6158E7D058EE}" destId="{F039C2ED-0A99-4776-8220-7389F21E6347}" srcOrd="0" destOrd="0" presId="urn:microsoft.com/office/officeart/2008/layout/SquareAccentList"/>
    <dgm:cxn modelId="{35B15F47-C670-472D-BE8D-AACBBEE931D0}" type="presOf" srcId="{5ED6F019-633D-41A6-8691-83641388A445}" destId="{FE9FCB31-AC59-4049-8532-8A5F1E51690C}" srcOrd="0" destOrd="0" presId="urn:microsoft.com/office/officeart/2008/layout/SquareAccentList"/>
    <dgm:cxn modelId="{C469884A-15A5-4505-9E35-E68ECFFCA936}" srcId="{3F0F9C6B-15E1-4074-BFD8-384DC2AD63AC}" destId="{D4CF43CE-93F9-4C2C-9183-7A64C2272A36}" srcOrd="1" destOrd="0" parTransId="{5E3BC3B0-E50D-4608-8F47-3A89196E7308}" sibTransId="{CE8F579E-EC74-4B06-889B-29FD95F6A0B9}"/>
    <dgm:cxn modelId="{963AD94A-1FB2-483F-9596-3CD92773E735}" type="presOf" srcId="{D6E40725-1B78-424B-B2B2-BAE712C60B44}" destId="{6EAD517A-B430-4E29-838A-A92B22BB31D2}" srcOrd="0" destOrd="0" presId="urn:microsoft.com/office/officeart/2008/layout/SquareAccentList"/>
    <dgm:cxn modelId="{E73ABD82-8742-40E9-84B2-B839A6A03858}" type="presOf" srcId="{1AA22958-CBD1-4650-B503-6F40C051ABCA}" destId="{CFDA5346-2DF2-4400-AD0E-022969B258F5}" srcOrd="0" destOrd="0" presId="urn:microsoft.com/office/officeart/2008/layout/SquareAccentList"/>
    <dgm:cxn modelId="{0AEEFF8B-0045-49D2-B4AD-7C68ECB83258}" srcId="{D6E40725-1B78-424B-B2B2-BAE712C60B44}" destId="{5316A6E5-FE45-4283-9C0F-D489ACB403D1}" srcOrd="0" destOrd="0" parTransId="{CDB99ED3-67AD-4932-8138-8A009EF71908}" sibTransId="{BB8346A2-A355-4053-9485-49A7E81E6FF4}"/>
    <dgm:cxn modelId="{744DB395-1E18-4376-B9C7-EEA02A597530}" type="presOf" srcId="{5316A6E5-FE45-4283-9C0F-D489ACB403D1}" destId="{A0E2B03A-04E1-4E51-9984-86919D625CC8}" srcOrd="0" destOrd="0" presId="urn:microsoft.com/office/officeart/2008/layout/SquareAccentList"/>
    <dgm:cxn modelId="{303D67CF-4038-496E-9185-9C39001B0CB4}" type="presOf" srcId="{3F0F9C6B-15E1-4074-BFD8-384DC2AD63AC}" destId="{46169FB9-7625-4341-81C7-416EA2F9F051}" srcOrd="0" destOrd="0" presId="urn:microsoft.com/office/officeart/2008/layout/SquareAccentList"/>
    <dgm:cxn modelId="{88DC21DC-9DA3-4CE4-91D6-917B8DD2DDC4}" srcId="{D6E40725-1B78-424B-B2B2-BAE712C60B44}" destId="{343BF423-7808-4B4E-B7F8-9819DC63F485}" srcOrd="1" destOrd="0" parTransId="{61A318EA-2602-4D1A-B3CE-BD198381F7C1}" sibTransId="{0851A55F-F58E-4679-84FC-08CA7487C58A}"/>
    <dgm:cxn modelId="{8E32F6DD-77B6-49AA-B074-53384E6F5F8F}" srcId="{5316A6E5-FE45-4283-9C0F-D489ACB403D1}" destId="{5ED6F019-633D-41A6-8691-83641388A445}" srcOrd="0" destOrd="0" parTransId="{F462E6D3-FA58-45AB-96E9-8DE7D536018A}" sibTransId="{3B787565-67A4-469B-9D26-D1FF0E9D3675}"/>
    <dgm:cxn modelId="{B090DFED-DD3A-47D0-822F-58CEB6F134C1}" srcId="{343BF423-7808-4B4E-B7F8-9819DC63F485}" destId="{0A2ECFC3-EBAE-4E91-90E3-0F1B70AAB926}" srcOrd="0" destOrd="0" parTransId="{AD1A8C1C-ECE8-4575-968B-49841E15FFE6}" sibTransId="{9F0AFCD5-44AB-4D63-9D0C-BD67999EF15B}"/>
    <dgm:cxn modelId="{58E72DF9-6C3B-4B15-BB6E-4BC9B8E0BFBD}" type="presOf" srcId="{343BF423-7808-4B4E-B7F8-9819DC63F485}" destId="{70A51414-1958-47B8-9A10-3888EF7A9CAE}" srcOrd="0" destOrd="0" presId="urn:microsoft.com/office/officeart/2008/layout/SquareAccentList"/>
    <dgm:cxn modelId="{EBAB7DFF-B569-46DC-A0F4-FCD33A59FA6E}" type="presOf" srcId="{0A2ECFC3-EBAE-4E91-90E3-0F1B70AAB926}" destId="{7DE8EEE5-A03B-4660-B66D-708A73D1A392}" srcOrd="0" destOrd="0" presId="urn:microsoft.com/office/officeart/2008/layout/SquareAccentList"/>
    <dgm:cxn modelId="{7D5883FF-798D-4DA3-929C-B496021A68B2}" srcId="{5316A6E5-FE45-4283-9C0F-D489ACB403D1}" destId="{F6BCC8D5-9D06-4CE0-B1E6-6158E7D058EE}" srcOrd="1" destOrd="0" parTransId="{67988DB9-2070-4228-829F-7CB018D2C968}" sibTransId="{8C161FC0-DF56-4304-B382-FFB8345AE28E}"/>
    <dgm:cxn modelId="{64A19B3E-5F2D-4519-A91C-B3D01CCB89F3}" type="presParOf" srcId="{6EAD517A-B430-4E29-838A-A92B22BB31D2}" destId="{6389F3A9-60EC-4232-88ED-09480B2862E0}" srcOrd="0" destOrd="0" presId="urn:microsoft.com/office/officeart/2008/layout/SquareAccentList"/>
    <dgm:cxn modelId="{3EFF8B18-3503-445B-9302-D5B32A213361}" type="presParOf" srcId="{6389F3A9-60EC-4232-88ED-09480B2862E0}" destId="{B75242FA-2726-4819-8B74-87965F22D331}" srcOrd="0" destOrd="0" presId="urn:microsoft.com/office/officeart/2008/layout/SquareAccentList"/>
    <dgm:cxn modelId="{C55353CD-4CB8-4653-8AA1-BA902E788A6F}" type="presParOf" srcId="{B75242FA-2726-4819-8B74-87965F22D331}" destId="{7B63808B-25E6-4743-A59F-AECD902E8654}" srcOrd="0" destOrd="0" presId="urn:microsoft.com/office/officeart/2008/layout/SquareAccentList"/>
    <dgm:cxn modelId="{90920A1A-C6D7-4089-8F66-3ECA78D07C0F}" type="presParOf" srcId="{B75242FA-2726-4819-8B74-87965F22D331}" destId="{FBE1012F-EEE2-4F8B-B585-A105F6A5C495}" srcOrd="1" destOrd="0" presId="urn:microsoft.com/office/officeart/2008/layout/SquareAccentList"/>
    <dgm:cxn modelId="{CFF5A74B-3897-44C9-B429-E2E9118FCD29}" type="presParOf" srcId="{B75242FA-2726-4819-8B74-87965F22D331}" destId="{A0E2B03A-04E1-4E51-9984-86919D625CC8}" srcOrd="2" destOrd="0" presId="urn:microsoft.com/office/officeart/2008/layout/SquareAccentList"/>
    <dgm:cxn modelId="{07D67B8B-7424-4E07-974D-EBC328217F22}" type="presParOf" srcId="{6389F3A9-60EC-4232-88ED-09480B2862E0}" destId="{30DE83AA-FD73-4ED4-B051-F89FA600E6F4}" srcOrd="1" destOrd="0" presId="urn:microsoft.com/office/officeart/2008/layout/SquareAccentList"/>
    <dgm:cxn modelId="{7A20D18B-8F6B-48B4-8CB0-0D8CDD31E651}" type="presParOf" srcId="{30DE83AA-FD73-4ED4-B051-F89FA600E6F4}" destId="{61C62818-0B1A-4BAB-A854-A5725CDED19F}" srcOrd="0" destOrd="0" presId="urn:microsoft.com/office/officeart/2008/layout/SquareAccentList"/>
    <dgm:cxn modelId="{96B9B3FA-5D37-4D7C-B7C3-BDA6B197DC18}" type="presParOf" srcId="{61C62818-0B1A-4BAB-A854-A5725CDED19F}" destId="{C382BFE1-01F6-452C-9441-208B954C8653}" srcOrd="0" destOrd="0" presId="urn:microsoft.com/office/officeart/2008/layout/SquareAccentList"/>
    <dgm:cxn modelId="{D12CBBBD-1596-4A10-A2FC-C7A9CB9D8585}" type="presParOf" srcId="{61C62818-0B1A-4BAB-A854-A5725CDED19F}" destId="{FE9FCB31-AC59-4049-8532-8A5F1E51690C}" srcOrd="1" destOrd="0" presId="urn:microsoft.com/office/officeart/2008/layout/SquareAccentList"/>
    <dgm:cxn modelId="{8242C991-19E5-4399-A663-5DFB1CFA70B8}" type="presParOf" srcId="{30DE83AA-FD73-4ED4-B051-F89FA600E6F4}" destId="{A92E4265-4538-4C14-88D7-F88697066364}" srcOrd="1" destOrd="0" presId="urn:microsoft.com/office/officeart/2008/layout/SquareAccentList"/>
    <dgm:cxn modelId="{E30A8538-BC29-41A2-903A-6973FAB8FFB3}" type="presParOf" srcId="{A92E4265-4538-4C14-88D7-F88697066364}" destId="{78CDD4E1-2232-4256-9C55-C225A2F84F64}" srcOrd="0" destOrd="0" presId="urn:microsoft.com/office/officeart/2008/layout/SquareAccentList"/>
    <dgm:cxn modelId="{F26B363F-C97F-4EB5-A889-B376571C4DB0}" type="presParOf" srcId="{A92E4265-4538-4C14-88D7-F88697066364}" destId="{F039C2ED-0A99-4776-8220-7389F21E6347}" srcOrd="1" destOrd="0" presId="urn:microsoft.com/office/officeart/2008/layout/SquareAccentList"/>
    <dgm:cxn modelId="{D3A969EF-A15C-4FF9-A32F-4F997FC67D39}" type="presParOf" srcId="{6EAD517A-B430-4E29-838A-A92B22BB31D2}" destId="{62585C6F-F0F3-487C-8EF9-1DE6D30A70E8}" srcOrd="1" destOrd="0" presId="urn:microsoft.com/office/officeart/2008/layout/SquareAccentList"/>
    <dgm:cxn modelId="{AC44DFE4-D594-4279-B2E5-26CE073E5171}" type="presParOf" srcId="{62585C6F-F0F3-487C-8EF9-1DE6D30A70E8}" destId="{2250399E-AFAE-4660-993E-65A32401399E}" srcOrd="0" destOrd="0" presId="urn:microsoft.com/office/officeart/2008/layout/SquareAccentList"/>
    <dgm:cxn modelId="{B3B79B54-5B82-4D85-81C4-CCC23369F547}" type="presParOf" srcId="{2250399E-AFAE-4660-993E-65A32401399E}" destId="{898B27F9-324E-4B31-8D28-582FF51CD534}" srcOrd="0" destOrd="0" presId="urn:microsoft.com/office/officeart/2008/layout/SquareAccentList"/>
    <dgm:cxn modelId="{EB851465-F072-4520-8A5F-30B8AA6ECD40}" type="presParOf" srcId="{2250399E-AFAE-4660-993E-65A32401399E}" destId="{2492A247-CBB9-4BAE-8796-4AB9DA2AB33B}" srcOrd="1" destOrd="0" presId="urn:microsoft.com/office/officeart/2008/layout/SquareAccentList"/>
    <dgm:cxn modelId="{7E0F257E-01CF-4C55-AD00-17C0E487BA81}" type="presParOf" srcId="{2250399E-AFAE-4660-993E-65A32401399E}" destId="{70A51414-1958-47B8-9A10-3888EF7A9CAE}" srcOrd="2" destOrd="0" presId="urn:microsoft.com/office/officeart/2008/layout/SquareAccentList"/>
    <dgm:cxn modelId="{4BBD2FB8-D67A-47E3-9DCB-E0FEB6B70348}" type="presParOf" srcId="{62585C6F-F0F3-487C-8EF9-1DE6D30A70E8}" destId="{43EFE529-3D81-4542-B357-F703BD565881}" srcOrd="1" destOrd="0" presId="urn:microsoft.com/office/officeart/2008/layout/SquareAccentList"/>
    <dgm:cxn modelId="{F1B0FC2F-54E8-4C7F-B19E-1D4D919AADD8}" type="presParOf" srcId="{43EFE529-3D81-4542-B357-F703BD565881}" destId="{BAD160BD-5F42-48CD-8CF3-E3B16B3DDC9D}" srcOrd="0" destOrd="0" presId="urn:microsoft.com/office/officeart/2008/layout/SquareAccentList"/>
    <dgm:cxn modelId="{B865E1B4-0598-4CBE-A414-729C5EAE971B}" type="presParOf" srcId="{BAD160BD-5F42-48CD-8CF3-E3B16B3DDC9D}" destId="{6A264188-36C0-4DDE-842C-2B77A3E0752A}" srcOrd="0" destOrd="0" presId="urn:microsoft.com/office/officeart/2008/layout/SquareAccentList"/>
    <dgm:cxn modelId="{C54625E1-FA00-4BFA-A730-E834D09337C9}" type="presParOf" srcId="{BAD160BD-5F42-48CD-8CF3-E3B16B3DDC9D}" destId="{7DE8EEE5-A03B-4660-B66D-708A73D1A392}" srcOrd="1" destOrd="0" presId="urn:microsoft.com/office/officeart/2008/layout/SquareAccentList"/>
    <dgm:cxn modelId="{36744161-D00A-4F89-90E4-A2FBEADF4EE7}" type="presParOf" srcId="{43EFE529-3D81-4542-B357-F703BD565881}" destId="{2BAFE744-DFB6-4E12-BA8F-E32CD7A5892D}" srcOrd="1" destOrd="0" presId="urn:microsoft.com/office/officeart/2008/layout/SquareAccentList"/>
    <dgm:cxn modelId="{CE31A721-83B8-44CA-A15C-14968D8411FE}" type="presParOf" srcId="{2BAFE744-DFB6-4E12-BA8F-E32CD7A5892D}" destId="{2E06C641-5782-46A9-9D07-31D8BC670FF7}" srcOrd="0" destOrd="0" presId="urn:microsoft.com/office/officeart/2008/layout/SquareAccentList"/>
    <dgm:cxn modelId="{6456D86A-D072-417E-BA6F-863EAF5A5AA5}" type="presParOf" srcId="{2BAFE744-DFB6-4E12-BA8F-E32CD7A5892D}" destId="{CFDA5346-2DF2-4400-AD0E-022969B258F5}" srcOrd="1" destOrd="0" presId="urn:microsoft.com/office/officeart/2008/layout/SquareAccentList"/>
    <dgm:cxn modelId="{2202F48B-9991-4103-87B2-666CEDAD2D17}" type="presParOf" srcId="{6EAD517A-B430-4E29-838A-A92B22BB31D2}" destId="{8C997261-F795-4868-AC9A-0D8E902D0C83}" srcOrd="2" destOrd="0" presId="urn:microsoft.com/office/officeart/2008/layout/SquareAccentList"/>
    <dgm:cxn modelId="{13D692F0-2A17-4B81-B79F-6215C19676AA}" type="presParOf" srcId="{8C997261-F795-4868-AC9A-0D8E902D0C83}" destId="{560FA956-2C9B-453D-A690-DA367C4F4A80}" srcOrd="0" destOrd="0" presId="urn:microsoft.com/office/officeart/2008/layout/SquareAccentList"/>
    <dgm:cxn modelId="{1AE73626-814E-4411-9D5F-691FDDFE3B6E}" type="presParOf" srcId="{560FA956-2C9B-453D-A690-DA367C4F4A80}" destId="{81D80B35-297D-407B-99DA-6766651CE71E}" srcOrd="0" destOrd="0" presId="urn:microsoft.com/office/officeart/2008/layout/SquareAccentList"/>
    <dgm:cxn modelId="{E68A696F-892E-47FA-A6F6-68BC974CBB28}" type="presParOf" srcId="{560FA956-2C9B-453D-A690-DA367C4F4A80}" destId="{12AEEE41-8353-423E-AC9F-C2C8F2273B38}" srcOrd="1" destOrd="0" presId="urn:microsoft.com/office/officeart/2008/layout/SquareAccentList"/>
    <dgm:cxn modelId="{E5C36C84-5B6B-414E-BB2E-E8818B79C8EE}" type="presParOf" srcId="{560FA956-2C9B-453D-A690-DA367C4F4A80}" destId="{46169FB9-7625-4341-81C7-416EA2F9F051}" srcOrd="2" destOrd="0" presId="urn:microsoft.com/office/officeart/2008/layout/SquareAccentList"/>
    <dgm:cxn modelId="{2668F8AA-970D-4CE2-AE1C-701E45918723}" type="presParOf" srcId="{8C997261-F795-4868-AC9A-0D8E902D0C83}" destId="{4A60492C-3B8B-4539-AB51-84B9AD94DADF}" srcOrd="1" destOrd="0" presId="urn:microsoft.com/office/officeart/2008/layout/SquareAccentList"/>
    <dgm:cxn modelId="{EE185A80-098B-4620-AC53-76C11674661D}" type="presParOf" srcId="{4A60492C-3B8B-4539-AB51-84B9AD94DADF}" destId="{FA3C71A3-884B-4A21-8E8C-500B82B536FC}" srcOrd="0" destOrd="0" presId="urn:microsoft.com/office/officeart/2008/layout/SquareAccentList"/>
    <dgm:cxn modelId="{C83975F5-32E9-4644-862F-AB3F326991E3}" type="presParOf" srcId="{FA3C71A3-884B-4A21-8E8C-500B82B536FC}" destId="{E638D12D-4DDB-48CB-AB86-90269DDF8E58}" srcOrd="0" destOrd="0" presId="urn:microsoft.com/office/officeart/2008/layout/SquareAccentList"/>
    <dgm:cxn modelId="{6EBF098B-43DB-4B6B-9154-CD5C2921C052}" type="presParOf" srcId="{FA3C71A3-884B-4A21-8E8C-500B82B536FC}" destId="{FA127E89-C65D-4697-956A-86FC33DB0299}" srcOrd="1" destOrd="0" presId="urn:microsoft.com/office/officeart/2008/layout/SquareAccentList"/>
    <dgm:cxn modelId="{8438114A-2942-4B16-9D04-9A953FAB6528}" type="presParOf" srcId="{4A60492C-3B8B-4539-AB51-84B9AD94DADF}" destId="{C64728AB-54CC-4D0B-8CC7-E8C1718F14B5}" srcOrd="1" destOrd="0" presId="urn:microsoft.com/office/officeart/2008/layout/SquareAccentList"/>
    <dgm:cxn modelId="{A63BFB6B-7FB2-45F9-A61D-998D838F5FF2}" type="presParOf" srcId="{C64728AB-54CC-4D0B-8CC7-E8C1718F14B5}" destId="{0145E323-5B18-4112-9B32-DACF940D37FE}" srcOrd="0" destOrd="0" presId="urn:microsoft.com/office/officeart/2008/layout/SquareAccentList"/>
    <dgm:cxn modelId="{FB10F892-686A-4CD6-9E03-546211C624CD}" type="presParOf" srcId="{C64728AB-54CC-4D0B-8CC7-E8C1718F14B5}" destId="{25A417C0-8027-4670-9BCE-015220EEBAA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B9FA6-56F7-4975-AC62-BEE10FD3F5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A3621AA-8B5B-45D9-AE2A-0B503012FD7C}">
      <dgm:prSet phldrT="[텍스트]"/>
      <dgm:spPr/>
      <dgm:t>
        <a:bodyPr/>
        <a:lstStyle/>
        <a:p>
          <a:pPr latinLnBrk="1"/>
          <a:r>
            <a:rPr lang="ko-KR" altLang="en-US" dirty="0"/>
            <a:t>탄생</a:t>
          </a:r>
        </a:p>
      </dgm:t>
    </dgm:pt>
    <dgm:pt modelId="{175CC389-E8F5-433A-914E-35DA81E21A33}" type="parTrans" cxnId="{0A68DA6D-FD45-4751-B1E4-54958D0BD73D}">
      <dgm:prSet/>
      <dgm:spPr/>
      <dgm:t>
        <a:bodyPr/>
        <a:lstStyle/>
        <a:p>
          <a:pPr latinLnBrk="1"/>
          <a:endParaRPr lang="ko-KR" altLang="en-US"/>
        </a:p>
      </dgm:t>
    </dgm:pt>
    <dgm:pt modelId="{F54AD610-5AEE-49B7-8B09-F2A15B85266D}" type="sibTrans" cxnId="{0A68DA6D-FD45-4751-B1E4-54958D0BD73D}">
      <dgm:prSet/>
      <dgm:spPr/>
      <dgm:t>
        <a:bodyPr/>
        <a:lstStyle/>
        <a:p>
          <a:pPr latinLnBrk="1"/>
          <a:endParaRPr lang="ko-KR" altLang="en-US"/>
        </a:p>
      </dgm:t>
    </dgm:pt>
    <dgm:pt modelId="{BCF2D5F6-CC0A-4397-888B-F4F7F2F9B57A}">
      <dgm:prSet phldrT="[텍스트]" custT="1"/>
      <dgm:spPr/>
      <dgm:t>
        <a:bodyPr/>
        <a:lstStyle/>
        <a:p>
          <a:pPr latinLnBrk="1"/>
          <a:r>
            <a:rPr lang="en-US" altLang="ko-KR" sz="1600" dirty="0"/>
            <a:t>1972</a:t>
          </a:r>
          <a:r>
            <a:rPr lang="ko-KR" altLang="en-US" sz="1600" dirty="0"/>
            <a:t>년 켄 톰슨과 </a:t>
          </a:r>
          <a:r>
            <a:rPr lang="ko-KR" altLang="en-US" sz="1600" dirty="0" err="1"/>
            <a:t>데니스</a:t>
          </a:r>
          <a:r>
            <a:rPr lang="ko-KR" altLang="en-US" sz="1600" dirty="0"/>
            <a:t> </a:t>
          </a:r>
          <a:r>
            <a:rPr lang="ko-KR" altLang="en-US" sz="1600" dirty="0" err="1"/>
            <a:t>리치에</a:t>
          </a:r>
          <a:r>
            <a:rPr lang="ko-KR" altLang="en-US" sz="1600" dirty="0"/>
            <a:t> 의해 개발됨</a:t>
          </a:r>
        </a:p>
      </dgm:t>
    </dgm:pt>
    <dgm:pt modelId="{E69EABD5-DF34-4F23-88CF-1CA814A76392}" type="parTrans" cxnId="{0EF73EF6-E71D-4390-B6C6-E8E1974A6A7D}">
      <dgm:prSet/>
      <dgm:spPr/>
      <dgm:t>
        <a:bodyPr/>
        <a:lstStyle/>
        <a:p>
          <a:pPr latinLnBrk="1"/>
          <a:endParaRPr lang="ko-KR" altLang="en-US"/>
        </a:p>
      </dgm:t>
    </dgm:pt>
    <dgm:pt modelId="{90E98AC5-7173-4094-8D2E-0A1BB7371DBB}" type="sibTrans" cxnId="{0EF73EF6-E71D-4390-B6C6-E8E1974A6A7D}">
      <dgm:prSet/>
      <dgm:spPr/>
      <dgm:t>
        <a:bodyPr/>
        <a:lstStyle/>
        <a:p>
          <a:pPr latinLnBrk="1"/>
          <a:endParaRPr lang="ko-KR" altLang="en-US"/>
        </a:p>
      </dgm:t>
    </dgm:pt>
    <dgm:pt modelId="{1DD3BFB5-7C8A-4763-85AE-F487841E5E1C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운영체제 유닉스</a:t>
          </a:r>
          <a:r>
            <a:rPr lang="en-US" altLang="ko-KR" sz="1600" dirty="0"/>
            <a:t>(UNIX) </a:t>
          </a:r>
          <a:r>
            <a:rPr lang="ko-KR" altLang="en-US" sz="1600" dirty="0"/>
            <a:t>개발에 사용함</a:t>
          </a:r>
        </a:p>
      </dgm:t>
    </dgm:pt>
    <dgm:pt modelId="{7838AB4B-2996-4AA4-B2C0-259C7F3D3587}" type="parTrans" cxnId="{6EFF96BF-004F-475F-9DC9-5472A97D5022}">
      <dgm:prSet/>
      <dgm:spPr/>
      <dgm:t>
        <a:bodyPr/>
        <a:lstStyle/>
        <a:p>
          <a:pPr latinLnBrk="1"/>
          <a:endParaRPr lang="ko-KR" altLang="en-US"/>
        </a:p>
      </dgm:t>
    </dgm:pt>
    <dgm:pt modelId="{80DB91C1-AB1D-498A-B578-F3717D7674DF}" type="sibTrans" cxnId="{6EFF96BF-004F-475F-9DC9-5472A97D5022}">
      <dgm:prSet/>
      <dgm:spPr/>
      <dgm:t>
        <a:bodyPr/>
        <a:lstStyle/>
        <a:p>
          <a:pPr latinLnBrk="1"/>
          <a:endParaRPr lang="ko-KR" altLang="en-US"/>
        </a:p>
      </dgm:t>
    </dgm:pt>
    <dgm:pt modelId="{E9B1C5CD-035C-45D4-8D59-39DDAB6E5904}">
      <dgm:prSet phldrT="[텍스트]"/>
      <dgm:spPr/>
      <dgm:t>
        <a:bodyPr/>
        <a:lstStyle/>
        <a:p>
          <a:pPr latinLnBrk="1"/>
          <a:r>
            <a:rPr lang="ko-KR" altLang="en-US" dirty="0"/>
            <a:t>특징</a:t>
          </a:r>
        </a:p>
      </dgm:t>
    </dgm:pt>
    <dgm:pt modelId="{C0A0CC61-6C6B-42EC-A8E7-28CD1092B4A2}" type="parTrans" cxnId="{0B22B51A-7B51-4454-B581-AA94472FDFD9}">
      <dgm:prSet/>
      <dgm:spPr/>
      <dgm:t>
        <a:bodyPr/>
        <a:lstStyle/>
        <a:p>
          <a:pPr latinLnBrk="1"/>
          <a:endParaRPr lang="ko-KR" altLang="en-US"/>
        </a:p>
      </dgm:t>
    </dgm:pt>
    <dgm:pt modelId="{2464185C-7BBA-4BA5-90BF-4DC7CA73BF0E}" type="sibTrans" cxnId="{0B22B51A-7B51-4454-B581-AA94472FDFD9}">
      <dgm:prSet/>
      <dgm:spPr/>
      <dgm:t>
        <a:bodyPr/>
        <a:lstStyle/>
        <a:p>
          <a:pPr latinLnBrk="1"/>
          <a:endParaRPr lang="ko-KR" altLang="en-US"/>
        </a:p>
      </dgm:t>
    </dgm:pt>
    <dgm:pt modelId="{12F32F92-0FE5-48E8-B735-53CAB5D60B78}">
      <dgm:prSet phldrT="[텍스트]"/>
      <dgm:spPr/>
      <dgm:t>
        <a:bodyPr/>
        <a:lstStyle/>
        <a:p>
          <a:pPr latinLnBrk="1"/>
          <a:r>
            <a:rPr lang="ko-KR" altLang="en-US" dirty="0"/>
            <a:t>구조화된 언어</a:t>
          </a:r>
        </a:p>
      </dgm:t>
    </dgm:pt>
    <dgm:pt modelId="{6D07A87C-899E-4CCF-8E6C-83C995D6607C}" type="parTrans" cxnId="{7D8C0E8D-A23E-4639-B637-0BBD92491BF5}">
      <dgm:prSet/>
      <dgm:spPr/>
      <dgm:t>
        <a:bodyPr/>
        <a:lstStyle/>
        <a:p>
          <a:pPr latinLnBrk="1"/>
          <a:endParaRPr lang="ko-KR" altLang="en-US"/>
        </a:p>
      </dgm:t>
    </dgm:pt>
    <dgm:pt modelId="{91858595-232B-4013-94C3-5283F3103698}" type="sibTrans" cxnId="{7D8C0E8D-A23E-4639-B637-0BBD92491BF5}">
      <dgm:prSet/>
      <dgm:spPr/>
      <dgm:t>
        <a:bodyPr/>
        <a:lstStyle/>
        <a:p>
          <a:pPr latinLnBrk="1"/>
          <a:endParaRPr lang="ko-KR" altLang="en-US"/>
        </a:p>
      </dgm:t>
    </dgm:pt>
    <dgm:pt modelId="{C72A9CDD-9368-4005-B86F-4DFE06A22720}">
      <dgm:prSet phldrT="[텍스트]"/>
      <dgm:spPr/>
      <dgm:t>
        <a:bodyPr/>
        <a:lstStyle/>
        <a:p>
          <a:pPr latinLnBrk="1"/>
          <a:r>
            <a:rPr lang="ko-KR" altLang="en-US" dirty="0"/>
            <a:t>이식성이 높음</a:t>
          </a:r>
        </a:p>
      </dgm:t>
    </dgm:pt>
    <dgm:pt modelId="{ADCE4CBE-994F-4A3C-8758-A6EF0CCD6974}" type="parTrans" cxnId="{A86315F7-32B3-4014-B9D1-02A07E06AACD}">
      <dgm:prSet/>
      <dgm:spPr/>
      <dgm:t>
        <a:bodyPr/>
        <a:lstStyle/>
        <a:p>
          <a:pPr latinLnBrk="1"/>
          <a:endParaRPr lang="ko-KR" altLang="en-US"/>
        </a:p>
      </dgm:t>
    </dgm:pt>
    <dgm:pt modelId="{83CC7096-9A55-401C-967E-E4014D623486}" type="sibTrans" cxnId="{A86315F7-32B3-4014-B9D1-02A07E06AACD}">
      <dgm:prSet/>
      <dgm:spPr/>
      <dgm:t>
        <a:bodyPr/>
        <a:lstStyle/>
        <a:p>
          <a:pPr latinLnBrk="1"/>
          <a:endParaRPr lang="ko-KR" altLang="en-US"/>
        </a:p>
      </dgm:t>
    </dgm:pt>
    <dgm:pt modelId="{7E1B4E4C-5DB1-42AA-A444-A2E25C9CB5C5}">
      <dgm:prSet phldrT="[텍스트]"/>
      <dgm:spPr/>
      <dgm:t>
        <a:bodyPr/>
        <a:lstStyle/>
        <a:p>
          <a:pPr latinLnBrk="1"/>
          <a:r>
            <a:rPr lang="ko-KR" altLang="en-US" dirty="0"/>
            <a:t>확장성이 좋고 표현법이 다양함</a:t>
          </a:r>
        </a:p>
      </dgm:t>
    </dgm:pt>
    <dgm:pt modelId="{DD43CE4A-85EC-4FD0-AC19-74695C987597}" type="parTrans" cxnId="{EA74824D-3C43-4023-8196-33DE6B606C75}">
      <dgm:prSet/>
      <dgm:spPr/>
      <dgm:t>
        <a:bodyPr/>
        <a:lstStyle/>
        <a:p>
          <a:pPr latinLnBrk="1"/>
          <a:endParaRPr lang="ko-KR" altLang="en-US"/>
        </a:p>
      </dgm:t>
    </dgm:pt>
    <dgm:pt modelId="{31399A1C-35E2-40B8-B384-095FF1A3A220}" type="sibTrans" cxnId="{EA74824D-3C43-4023-8196-33DE6B606C75}">
      <dgm:prSet/>
      <dgm:spPr/>
      <dgm:t>
        <a:bodyPr/>
        <a:lstStyle/>
        <a:p>
          <a:pPr latinLnBrk="1"/>
          <a:endParaRPr lang="ko-KR" altLang="en-US"/>
        </a:p>
      </dgm:t>
    </dgm:pt>
    <dgm:pt modelId="{14426D07-2E70-406F-8187-CD967D575B58}">
      <dgm:prSet phldrT="[텍스트]"/>
      <dgm:spPr/>
      <dgm:t>
        <a:bodyPr/>
        <a:lstStyle/>
        <a:p>
          <a:pPr latinLnBrk="1"/>
          <a:r>
            <a:rPr lang="ko-KR" altLang="en-US" dirty="0"/>
            <a:t>생산성이 높음</a:t>
          </a:r>
        </a:p>
      </dgm:t>
    </dgm:pt>
    <dgm:pt modelId="{C20FCD75-1D0B-47A9-9004-5023D850F46A}" type="parTrans" cxnId="{79E2B06F-8EF5-4CC7-94D6-8B9E9FDB469E}">
      <dgm:prSet/>
      <dgm:spPr/>
      <dgm:t>
        <a:bodyPr/>
        <a:lstStyle/>
        <a:p>
          <a:pPr latinLnBrk="1"/>
          <a:endParaRPr lang="ko-KR" altLang="en-US"/>
        </a:p>
      </dgm:t>
    </dgm:pt>
    <dgm:pt modelId="{7F751CFE-AEB8-4AC3-933E-66BDFE3BD86F}" type="sibTrans" cxnId="{79E2B06F-8EF5-4CC7-94D6-8B9E9FDB469E}">
      <dgm:prSet/>
      <dgm:spPr/>
      <dgm:t>
        <a:bodyPr/>
        <a:lstStyle/>
        <a:p>
          <a:pPr latinLnBrk="1"/>
          <a:endParaRPr lang="ko-KR" altLang="en-US"/>
        </a:p>
      </dgm:t>
    </dgm:pt>
    <dgm:pt modelId="{D8A39496-C81A-48D2-808D-73EE86403F4A}" type="pres">
      <dgm:prSet presAssocID="{A1BB9FA6-56F7-4975-AC62-BEE10FD3F5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42F26F-2DA0-4013-BE31-D9B698D511AF}" type="pres">
      <dgm:prSet presAssocID="{2A3621AA-8B5B-45D9-AE2A-0B503012FD7C}" presName="root" presStyleCnt="0"/>
      <dgm:spPr/>
    </dgm:pt>
    <dgm:pt modelId="{D0E0417F-048E-4E99-85C2-B34016BB0D8A}" type="pres">
      <dgm:prSet presAssocID="{2A3621AA-8B5B-45D9-AE2A-0B503012FD7C}" presName="rootComposite" presStyleCnt="0"/>
      <dgm:spPr/>
    </dgm:pt>
    <dgm:pt modelId="{8B3B1DBB-A13A-4BDC-ADCB-2F71FEFCCBD7}" type="pres">
      <dgm:prSet presAssocID="{2A3621AA-8B5B-45D9-AE2A-0B503012FD7C}" presName="rootText" presStyleLbl="node1" presStyleIdx="0" presStyleCnt="2" custScaleX="33465" custScaleY="40482"/>
      <dgm:spPr/>
    </dgm:pt>
    <dgm:pt modelId="{AD880A39-57BC-4DA6-9805-8140ABA595F4}" type="pres">
      <dgm:prSet presAssocID="{2A3621AA-8B5B-45D9-AE2A-0B503012FD7C}" presName="rootConnector" presStyleLbl="node1" presStyleIdx="0" presStyleCnt="2"/>
      <dgm:spPr/>
    </dgm:pt>
    <dgm:pt modelId="{80417668-2AFF-48CE-8F35-5F39DCE3F4BF}" type="pres">
      <dgm:prSet presAssocID="{2A3621AA-8B5B-45D9-AE2A-0B503012FD7C}" presName="childShape" presStyleCnt="0"/>
      <dgm:spPr/>
    </dgm:pt>
    <dgm:pt modelId="{464EFDDD-CB2A-494C-9346-9A0585642E7C}" type="pres">
      <dgm:prSet presAssocID="{E69EABD5-DF34-4F23-88CF-1CA814A76392}" presName="Name13" presStyleLbl="parChTrans1D2" presStyleIdx="0" presStyleCnt="6"/>
      <dgm:spPr/>
    </dgm:pt>
    <dgm:pt modelId="{63EE9E75-76C6-4DB8-BC22-F2A43BC8D0EC}" type="pres">
      <dgm:prSet presAssocID="{BCF2D5F6-CC0A-4397-888B-F4F7F2F9B57A}" presName="childText" presStyleLbl="bgAcc1" presStyleIdx="0" presStyleCnt="6" custScaleX="209363" custScaleY="40481">
        <dgm:presLayoutVars>
          <dgm:bulletEnabled val="1"/>
        </dgm:presLayoutVars>
      </dgm:prSet>
      <dgm:spPr/>
    </dgm:pt>
    <dgm:pt modelId="{1B4C3735-75FE-41F5-A525-26D16CF12730}" type="pres">
      <dgm:prSet presAssocID="{7838AB4B-2996-4AA4-B2C0-259C7F3D3587}" presName="Name13" presStyleLbl="parChTrans1D2" presStyleIdx="1" presStyleCnt="6"/>
      <dgm:spPr/>
    </dgm:pt>
    <dgm:pt modelId="{95B86343-8A86-4871-8E83-C13EBED93510}" type="pres">
      <dgm:prSet presAssocID="{1DD3BFB5-7C8A-4763-85AE-F487841E5E1C}" presName="childText" presStyleLbl="bgAcc1" presStyleIdx="1" presStyleCnt="6" custScaleX="209857" custScaleY="39011" custLinFactNeighborX="-413">
        <dgm:presLayoutVars>
          <dgm:bulletEnabled val="1"/>
        </dgm:presLayoutVars>
      </dgm:prSet>
      <dgm:spPr/>
    </dgm:pt>
    <dgm:pt modelId="{55A91080-423E-40DF-866F-EAD84E2469AC}" type="pres">
      <dgm:prSet presAssocID="{E9B1C5CD-035C-45D4-8D59-39DDAB6E5904}" presName="root" presStyleCnt="0"/>
      <dgm:spPr/>
    </dgm:pt>
    <dgm:pt modelId="{C855EA20-7EDF-4CC5-A64B-4C903BD115FE}" type="pres">
      <dgm:prSet presAssocID="{E9B1C5CD-035C-45D4-8D59-39DDAB6E5904}" presName="rootComposite" presStyleCnt="0"/>
      <dgm:spPr/>
    </dgm:pt>
    <dgm:pt modelId="{B3F8639A-910D-4F94-B4A2-C9F7EFF0FCB1}" type="pres">
      <dgm:prSet presAssocID="{E9B1C5CD-035C-45D4-8D59-39DDAB6E5904}" presName="rootText" presStyleLbl="node1" presStyleIdx="1" presStyleCnt="2" custScaleX="33195" custScaleY="42811"/>
      <dgm:spPr/>
    </dgm:pt>
    <dgm:pt modelId="{5763730F-6D5F-4FC0-B8FB-493DD66D2709}" type="pres">
      <dgm:prSet presAssocID="{E9B1C5CD-035C-45D4-8D59-39DDAB6E5904}" presName="rootConnector" presStyleLbl="node1" presStyleIdx="1" presStyleCnt="2"/>
      <dgm:spPr/>
    </dgm:pt>
    <dgm:pt modelId="{199E393D-04EE-4F21-B55A-0FDAF00730A2}" type="pres">
      <dgm:prSet presAssocID="{E9B1C5CD-035C-45D4-8D59-39DDAB6E5904}" presName="childShape" presStyleCnt="0"/>
      <dgm:spPr/>
    </dgm:pt>
    <dgm:pt modelId="{9A4FAF31-4A79-4271-BD78-C9A2678E9A83}" type="pres">
      <dgm:prSet presAssocID="{6D07A87C-899E-4CCF-8E6C-83C995D6607C}" presName="Name13" presStyleLbl="parChTrans1D2" presStyleIdx="2" presStyleCnt="6"/>
      <dgm:spPr/>
    </dgm:pt>
    <dgm:pt modelId="{4DC24DC4-4B11-4C88-AD5B-B51E7A1124CF}" type="pres">
      <dgm:prSet presAssocID="{12F32F92-0FE5-48E8-B735-53CAB5D60B78}" presName="childText" presStyleLbl="bgAcc1" presStyleIdx="2" presStyleCnt="6" custScaleX="139143" custScaleY="37083">
        <dgm:presLayoutVars>
          <dgm:bulletEnabled val="1"/>
        </dgm:presLayoutVars>
      </dgm:prSet>
      <dgm:spPr/>
    </dgm:pt>
    <dgm:pt modelId="{BBFB2B03-0E2A-49F1-B1E3-FA3A586C5E63}" type="pres">
      <dgm:prSet presAssocID="{ADCE4CBE-994F-4A3C-8758-A6EF0CCD6974}" presName="Name13" presStyleLbl="parChTrans1D2" presStyleIdx="3" presStyleCnt="6"/>
      <dgm:spPr/>
    </dgm:pt>
    <dgm:pt modelId="{E501FAAB-297E-45B3-B20E-A4123B73BE65}" type="pres">
      <dgm:prSet presAssocID="{C72A9CDD-9368-4005-B86F-4DFE06A22720}" presName="childText" presStyleLbl="bgAcc1" presStyleIdx="3" presStyleCnt="6" custScaleX="139725" custScaleY="37814">
        <dgm:presLayoutVars>
          <dgm:bulletEnabled val="1"/>
        </dgm:presLayoutVars>
      </dgm:prSet>
      <dgm:spPr/>
    </dgm:pt>
    <dgm:pt modelId="{D25DBEE1-920E-4F9B-93AA-8A9982AB86A5}" type="pres">
      <dgm:prSet presAssocID="{DD43CE4A-85EC-4FD0-AC19-74695C987597}" presName="Name13" presStyleLbl="parChTrans1D2" presStyleIdx="4" presStyleCnt="6"/>
      <dgm:spPr/>
    </dgm:pt>
    <dgm:pt modelId="{192D7F06-BE99-4FB4-A188-A5FFA6EBBCE3}" type="pres">
      <dgm:prSet presAssocID="{7E1B4E4C-5DB1-42AA-A444-A2E25C9CB5C5}" presName="childText" presStyleLbl="bgAcc1" presStyleIdx="4" presStyleCnt="6" custScaleX="139725" custScaleY="37814">
        <dgm:presLayoutVars>
          <dgm:bulletEnabled val="1"/>
        </dgm:presLayoutVars>
      </dgm:prSet>
      <dgm:spPr/>
    </dgm:pt>
    <dgm:pt modelId="{DF31C112-1D97-47E9-8805-A2EC2B08C0A9}" type="pres">
      <dgm:prSet presAssocID="{C20FCD75-1D0B-47A9-9004-5023D850F46A}" presName="Name13" presStyleLbl="parChTrans1D2" presStyleIdx="5" presStyleCnt="6"/>
      <dgm:spPr/>
    </dgm:pt>
    <dgm:pt modelId="{0E1D13DF-05B2-4352-ABFB-90DB034C2FEA}" type="pres">
      <dgm:prSet presAssocID="{14426D07-2E70-406F-8187-CD967D575B58}" presName="childText" presStyleLbl="bgAcc1" presStyleIdx="5" presStyleCnt="6" custScaleX="139725" custScaleY="37814">
        <dgm:presLayoutVars>
          <dgm:bulletEnabled val="1"/>
        </dgm:presLayoutVars>
      </dgm:prSet>
      <dgm:spPr/>
    </dgm:pt>
  </dgm:ptLst>
  <dgm:cxnLst>
    <dgm:cxn modelId="{4ACE0B05-D393-4CB2-963C-0BD75EF02A10}" type="presOf" srcId="{1DD3BFB5-7C8A-4763-85AE-F487841E5E1C}" destId="{95B86343-8A86-4871-8E83-C13EBED93510}" srcOrd="0" destOrd="0" presId="urn:microsoft.com/office/officeart/2005/8/layout/hierarchy3"/>
    <dgm:cxn modelId="{51398908-3166-41B8-BD25-5D5B1C587DE2}" type="presOf" srcId="{DD43CE4A-85EC-4FD0-AC19-74695C987597}" destId="{D25DBEE1-920E-4F9B-93AA-8A9982AB86A5}" srcOrd="0" destOrd="0" presId="urn:microsoft.com/office/officeart/2005/8/layout/hierarchy3"/>
    <dgm:cxn modelId="{A6118911-8B03-46E7-97F9-74E5971035F8}" type="presOf" srcId="{BCF2D5F6-CC0A-4397-888B-F4F7F2F9B57A}" destId="{63EE9E75-76C6-4DB8-BC22-F2A43BC8D0EC}" srcOrd="0" destOrd="0" presId="urn:microsoft.com/office/officeart/2005/8/layout/hierarchy3"/>
    <dgm:cxn modelId="{0B22B51A-7B51-4454-B581-AA94472FDFD9}" srcId="{A1BB9FA6-56F7-4975-AC62-BEE10FD3F57E}" destId="{E9B1C5CD-035C-45D4-8D59-39DDAB6E5904}" srcOrd="1" destOrd="0" parTransId="{C0A0CC61-6C6B-42EC-A8E7-28CD1092B4A2}" sibTransId="{2464185C-7BBA-4BA5-90BF-4DC7CA73BF0E}"/>
    <dgm:cxn modelId="{B9BED240-64C0-4FF8-AF48-2C4A356E9685}" type="presOf" srcId="{E69EABD5-DF34-4F23-88CF-1CA814A76392}" destId="{464EFDDD-CB2A-494C-9346-9A0585642E7C}" srcOrd="0" destOrd="0" presId="urn:microsoft.com/office/officeart/2005/8/layout/hierarchy3"/>
    <dgm:cxn modelId="{D554EB5D-9D69-4300-9C5C-B687AAC04C0D}" type="presOf" srcId="{2A3621AA-8B5B-45D9-AE2A-0B503012FD7C}" destId="{8B3B1DBB-A13A-4BDC-ADCB-2F71FEFCCBD7}" srcOrd="0" destOrd="0" presId="urn:microsoft.com/office/officeart/2005/8/layout/hierarchy3"/>
    <dgm:cxn modelId="{6259B15F-0C2A-47F1-94BE-DFC12712AFED}" type="presOf" srcId="{2A3621AA-8B5B-45D9-AE2A-0B503012FD7C}" destId="{AD880A39-57BC-4DA6-9805-8140ABA595F4}" srcOrd="1" destOrd="0" presId="urn:microsoft.com/office/officeart/2005/8/layout/hierarchy3"/>
    <dgm:cxn modelId="{AEBBD861-7B31-447A-9E72-6185DFA401A2}" type="presOf" srcId="{C20FCD75-1D0B-47A9-9004-5023D850F46A}" destId="{DF31C112-1D97-47E9-8805-A2EC2B08C0A9}" srcOrd="0" destOrd="0" presId="urn:microsoft.com/office/officeart/2005/8/layout/hierarchy3"/>
    <dgm:cxn modelId="{5488D64C-7FBA-4DC2-AE08-EA9D3E0D868B}" type="presOf" srcId="{A1BB9FA6-56F7-4975-AC62-BEE10FD3F57E}" destId="{D8A39496-C81A-48D2-808D-73EE86403F4A}" srcOrd="0" destOrd="0" presId="urn:microsoft.com/office/officeart/2005/8/layout/hierarchy3"/>
    <dgm:cxn modelId="{EA74824D-3C43-4023-8196-33DE6B606C75}" srcId="{E9B1C5CD-035C-45D4-8D59-39DDAB6E5904}" destId="{7E1B4E4C-5DB1-42AA-A444-A2E25C9CB5C5}" srcOrd="2" destOrd="0" parTransId="{DD43CE4A-85EC-4FD0-AC19-74695C987597}" sibTransId="{31399A1C-35E2-40B8-B384-095FF1A3A220}"/>
    <dgm:cxn modelId="{0A68DA6D-FD45-4751-B1E4-54958D0BD73D}" srcId="{A1BB9FA6-56F7-4975-AC62-BEE10FD3F57E}" destId="{2A3621AA-8B5B-45D9-AE2A-0B503012FD7C}" srcOrd="0" destOrd="0" parTransId="{175CC389-E8F5-433A-914E-35DA81E21A33}" sibTransId="{F54AD610-5AEE-49B7-8B09-F2A15B85266D}"/>
    <dgm:cxn modelId="{26377A4F-B0E8-4C16-8C01-6F68370261A8}" type="presOf" srcId="{E9B1C5CD-035C-45D4-8D59-39DDAB6E5904}" destId="{5763730F-6D5F-4FC0-B8FB-493DD66D2709}" srcOrd="1" destOrd="0" presId="urn:microsoft.com/office/officeart/2005/8/layout/hierarchy3"/>
    <dgm:cxn modelId="{79E2B06F-8EF5-4CC7-94D6-8B9E9FDB469E}" srcId="{E9B1C5CD-035C-45D4-8D59-39DDAB6E5904}" destId="{14426D07-2E70-406F-8187-CD967D575B58}" srcOrd="3" destOrd="0" parTransId="{C20FCD75-1D0B-47A9-9004-5023D850F46A}" sibTransId="{7F751CFE-AEB8-4AC3-933E-66BDFE3BD86F}"/>
    <dgm:cxn modelId="{162E4F85-0A13-4040-BB15-A78C2D61F8F3}" type="presOf" srcId="{14426D07-2E70-406F-8187-CD967D575B58}" destId="{0E1D13DF-05B2-4352-ABFB-90DB034C2FEA}" srcOrd="0" destOrd="0" presId="urn:microsoft.com/office/officeart/2005/8/layout/hierarchy3"/>
    <dgm:cxn modelId="{E1FBD786-BF0B-41DD-86B3-31D8DE738EF7}" type="presOf" srcId="{7E1B4E4C-5DB1-42AA-A444-A2E25C9CB5C5}" destId="{192D7F06-BE99-4FB4-A188-A5FFA6EBBCE3}" srcOrd="0" destOrd="0" presId="urn:microsoft.com/office/officeart/2005/8/layout/hierarchy3"/>
    <dgm:cxn modelId="{7D8C0E8D-A23E-4639-B637-0BBD92491BF5}" srcId="{E9B1C5CD-035C-45D4-8D59-39DDAB6E5904}" destId="{12F32F92-0FE5-48E8-B735-53CAB5D60B78}" srcOrd="0" destOrd="0" parTransId="{6D07A87C-899E-4CCF-8E6C-83C995D6607C}" sibTransId="{91858595-232B-4013-94C3-5283F3103698}"/>
    <dgm:cxn modelId="{87950999-0BA1-4718-84A4-1F3DDB865938}" type="presOf" srcId="{6D07A87C-899E-4CCF-8E6C-83C995D6607C}" destId="{9A4FAF31-4A79-4271-BD78-C9A2678E9A83}" srcOrd="0" destOrd="0" presId="urn:microsoft.com/office/officeart/2005/8/layout/hierarchy3"/>
    <dgm:cxn modelId="{BDC538A0-AAEF-41DC-9517-65336D782F90}" type="presOf" srcId="{12F32F92-0FE5-48E8-B735-53CAB5D60B78}" destId="{4DC24DC4-4B11-4C88-AD5B-B51E7A1124CF}" srcOrd="0" destOrd="0" presId="urn:microsoft.com/office/officeart/2005/8/layout/hierarchy3"/>
    <dgm:cxn modelId="{6FBF52A1-6F6C-4134-854D-9C0A0294A583}" type="presOf" srcId="{C72A9CDD-9368-4005-B86F-4DFE06A22720}" destId="{E501FAAB-297E-45B3-B20E-A4123B73BE65}" srcOrd="0" destOrd="0" presId="urn:microsoft.com/office/officeart/2005/8/layout/hierarchy3"/>
    <dgm:cxn modelId="{77D146B5-1512-4D3E-AEE8-AF9F3983DA79}" type="presOf" srcId="{ADCE4CBE-994F-4A3C-8758-A6EF0CCD6974}" destId="{BBFB2B03-0E2A-49F1-B1E3-FA3A586C5E63}" srcOrd="0" destOrd="0" presId="urn:microsoft.com/office/officeart/2005/8/layout/hierarchy3"/>
    <dgm:cxn modelId="{6EFF96BF-004F-475F-9DC9-5472A97D5022}" srcId="{2A3621AA-8B5B-45D9-AE2A-0B503012FD7C}" destId="{1DD3BFB5-7C8A-4763-85AE-F487841E5E1C}" srcOrd="1" destOrd="0" parTransId="{7838AB4B-2996-4AA4-B2C0-259C7F3D3587}" sibTransId="{80DB91C1-AB1D-498A-B578-F3717D7674DF}"/>
    <dgm:cxn modelId="{A17629E1-E1C4-4C3F-A9D7-F577805AFCD7}" type="presOf" srcId="{E9B1C5CD-035C-45D4-8D59-39DDAB6E5904}" destId="{B3F8639A-910D-4F94-B4A2-C9F7EFF0FCB1}" srcOrd="0" destOrd="0" presId="urn:microsoft.com/office/officeart/2005/8/layout/hierarchy3"/>
    <dgm:cxn modelId="{8D4E0CF0-4F1B-40FA-9677-F498CCA36124}" type="presOf" srcId="{7838AB4B-2996-4AA4-B2C0-259C7F3D3587}" destId="{1B4C3735-75FE-41F5-A525-26D16CF12730}" srcOrd="0" destOrd="0" presId="urn:microsoft.com/office/officeart/2005/8/layout/hierarchy3"/>
    <dgm:cxn modelId="{0EF73EF6-E71D-4390-B6C6-E8E1974A6A7D}" srcId="{2A3621AA-8B5B-45D9-AE2A-0B503012FD7C}" destId="{BCF2D5F6-CC0A-4397-888B-F4F7F2F9B57A}" srcOrd="0" destOrd="0" parTransId="{E69EABD5-DF34-4F23-88CF-1CA814A76392}" sibTransId="{90E98AC5-7173-4094-8D2E-0A1BB7371DBB}"/>
    <dgm:cxn modelId="{A86315F7-32B3-4014-B9D1-02A07E06AACD}" srcId="{E9B1C5CD-035C-45D4-8D59-39DDAB6E5904}" destId="{C72A9CDD-9368-4005-B86F-4DFE06A22720}" srcOrd="1" destOrd="0" parTransId="{ADCE4CBE-994F-4A3C-8758-A6EF0CCD6974}" sibTransId="{83CC7096-9A55-401C-967E-E4014D623486}"/>
    <dgm:cxn modelId="{14168180-3718-4587-B366-8178BC47D04E}" type="presParOf" srcId="{D8A39496-C81A-48D2-808D-73EE86403F4A}" destId="{CD42F26F-2DA0-4013-BE31-D9B698D511AF}" srcOrd="0" destOrd="0" presId="urn:microsoft.com/office/officeart/2005/8/layout/hierarchy3"/>
    <dgm:cxn modelId="{C6B24EBD-4EA5-4ACD-8454-0A2E994363ED}" type="presParOf" srcId="{CD42F26F-2DA0-4013-BE31-D9B698D511AF}" destId="{D0E0417F-048E-4E99-85C2-B34016BB0D8A}" srcOrd="0" destOrd="0" presId="urn:microsoft.com/office/officeart/2005/8/layout/hierarchy3"/>
    <dgm:cxn modelId="{E449E8B8-0861-40B7-8F2C-9FBAD22916A9}" type="presParOf" srcId="{D0E0417F-048E-4E99-85C2-B34016BB0D8A}" destId="{8B3B1DBB-A13A-4BDC-ADCB-2F71FEFCCBD7}" srcOrd="0" destOrd="0" presId="urn:microsoft.com/office/officeart/2005/8/layout/hierarchy3"/>
    <dgm:cxn modelId="{7DF66DB2-AE43-4EA0-A5BD-4383C4E175D1}" type="presParOf" srcId="{D0E0417F-048E-4E99-85C2-B34016BB0D8A}" destId="{AD880A39-57BC-4DA6-9805-8140ABA595F4}" srcOrd="1" destOrd="0" presId="urn:microsoft.com/office/officeart/2005/8/layout/hierarchy3"/>
    <dgm:cxn modelId="{21CCFE44-2BED-486A-9989-D63C6F7AE113}" type="presParOf" srcId="{CD42F26F-2DA0-4013-BE31-D9B698D511AF}" destId="{80417668-2AFF-48CE-8F35-5F39DCE3F4BF}" srcOrd="1" destOrd="0" presId="urn:microsoft.com/office/officeart/2005/8/layout/hierarchy3"/>
    <dgm:cxn modelId="{197AA6D1-E626-489D-94DE-F9F77486EEEA}" type="presParOf" srcId="{80417668-2AFF-48CE-8F35-5F39DCE3F4BF}" destId="{464EFDDD-CB2A-494C-9346-9A0585642E7C}" srcOrd="0" destOrd="0" presId="urn:microsoft.com/office/officeart/2005/8/layout/hierarchy3"/>
    <dgm:cxn modelId="{6164B4F3-CFAA-4342-821E-ABB66C16038C}" type="presParOf" srcId="{80417668-2AFF-48CE-8F35-5F39DCE3F4BF}" destId="{63EE9E75-76C6-4DB8-BC22-F2A43BC8D0EC}" srcOrd="1" destOrd="0" presId="urn:microsoft.com/office/officeart/2005/8/layout/hierarchy3"/>
    <dgm:cxn modelId="{7B609942-58CB-485F-9B43-C5371EDEE28B}" type="presParOf" srcId="{80417668-2AFF-48CE-8F35-5F39DCE3F4BF}" destId="{1B4C3735-75FE-41F5-A525-26D16CF12730}" srcOrd="2" destOrd="0" presId="urn:microsoft.com/office/officeart/2005/8/layout/hierarchy3"/>
    <dgm:cxn modelId="{5CA5D823-D34C-48DE-9135-6B1351869205}" type="presParOf" srcId="{80417668-2AFF-48CE-8F35-5F39DCE3F4BF}" destId="{95B86343-8A86-4871-8E83-C13EBED93510}" srcOrd="3" destOrd="0" presId="urn:microsoft.com/office/officeart/2005/8/layout/hierarchy3"/>
    <dgm:cxn modelId="{8EF86C86-54A8-4340-B5FE-4BA611C1C26E}" type="presParOf" srcId="{D8A39496-C81A-48D2-808D-73EE86403F4A}" destId="{55A91080-423E-40DF-866F-EAD84E2469AC}" srcOrd="1" destOrd="0" presId="urn:microsoft.com/office/officeart/2005/8/layout/hierarchy3"/>
    <dgm:cxn modelId="{E2DC3A85-6121-496F-B162-8F9F166F47EA}" type="presParOf" srcId="{55A91080-423E-40DF-866F-EAD84E2469AC}" destId="{C855EA20-7EDF-4CC5-A64B-4C903BD115FE}" srcOrd="0" destOrd="0" presId="urn:microsoft.com/office/officeart/2005/8/layout/hierarchy3"/>
    <dgm:cxn modelId="{0EB078E4-DDFF-424C-9D4C-A53224B57627}" type="presParOf" srcId="{C855EA20-7EDF-4CC5-A64B-4C903BD115FE}" destId="{B3F8639A-910D-4F94-B4A2-C9F7EFF0FCB1}" srcOrd="0" destOrd="0" presId="urn:microsoft.com/office/officeart/2005/8/layout/hierarchy3"/>
    <dgm:cxn modelId="{17EDD06A-4A21-4D4E-A694-7846936E34A6}" type="presParOf" srcId="{C855EA20-7EDF-4CC5-A64B-4C903BD115FE}" destId="{5763730F-6D5F-4FC0-B8FB-493DD66D2709}" srcOrd="1" destOrd="0" presId="urn:microsoft.com/office/officeart/2005/8/layout/hierarchy3"/>
    <dgm:cxn modelId="{666E4C1E-B777-4FC5-B60C-8E222BDD10B7}" type="presParOf" srcId="{55A91080-423E-40DF-866F-EAD84E2469AC}" destId="{199E393D-04EE-4F21-B55A-0FDAF00730A2}" srcOrd="1" destOrd="0" presId="urn:microsoft.com/office/officeart/2005/8/layout/hierarchy3"/>
    <dgm:cxn modelId="{20F6E9C9-6F1F-42B3-8E62-BA273640E303}" type="presParOf" srcId="{199E393D-04EE-4F21-B55A-0FDAF00730A2}" destId="{9A4FAF31-4A79-4271-BD78-C9A2678E9A83}" srcOrd="0" destOrd="0" presId="urn:microsoft.com/office/officeart/2005/8/layout/hierarchy3"/>
    <dgm:cxn modelId="{1094FE31-E44A-4E9F-BAF6-E997D8BD643D}" type="presParOf" srcId="{199E393D-04EE-4F21-B55A-0FDAF00730A2}" destId="{4DC24DC4-4B11-4C88-AD5B-B51E7A1124CF}" srcOrd="1" destOrd="0" presId="urn:microsoft.com/office/officeart/2005/8/layout/hierarchy3"/>
    <dgm:cxn modelId="{756DFE3B-8FF0-4FD2-973E-416D83AB6B18}" type="presParOf" srcId="{199E393D-04EE-4F21-B55A-0FDAF00730A2}" destId="{BBFB2B03-0E2A-49F1-B1E3-FA3A586C5E63}" srcOrd="2" destOrd="0" presId="urn:microsoft.com/office/officeart/2005/8/layout/hierarchy3"/>
    <dgm:cxn modelId="{E8A884F0-7CEA-458E-A956-B1629BD8549E}" type="presParOf" srcId="{199E393D-04EE-4F21-B55A-0FDAF00730A2}" destId="{E501FAAB-297E-45B3-B20E-A4123B73BE65}" srcOrd="3" destOrd="0" presId="urn:microsoft.com/office/officeart/2005/8/layout/hierarchy3"/>
    <dgm:cxn modelId="{E972CD1D-9980-44E4-99F8-1079DE481769}" type="presParOf" srcId="{199E393D-04EE-4F21-B55A-0FDAF00730A2}" destId="{D25DBEE1-920E-4F9B-93AA-8A9982AB86A5}" srcOrd="4" destOrd="0" presId="urn:microsoft.com/office/officeart/2005/8/layout/hierarchy3"/>
    <dgm:cxn modelId="{2B5806D2-D488-49E9-89CF-2FC812D672FD}" type="presParOf" srcId="{199E393D-04EE-4F21-B55A-0FDAF00730A2}" destId="{192D7F06-BE99-4FB4-A188-A5FFA6EBBCE3}" srcOrd="5" destOrd="0" presId="urn:microsoft.com/office/officeart/2005/8/layout/hierarchy3"/>
    <dgm:cxn modelId="{027DB138-B68A-43DE-ACEF-C2BBF1EC8519}" type="presParOf" srcId="{199E393D-04EE-4F21-B55A-0FDAF00730A2}" destId="{DF31C112-1D97-47E9-8805-A2EC2B08C0A9}" srcOrd="6" destOrd="0" presId="urn:microsoft.com/office/officeart/2005/8/layout/hierarchy3"/>
    <dgm:cxn modelId="{B0F667AD-5F36-4504-B0E9-58B4A05FBA40}" type="presParOf" srcId="{199E393D-04EE-4F21-B55A-0FDAF00730A2}" destId="{0E1D13DF-05B2-4352-ABFB-90DB034C2FE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3808B-25E6-4743-A59F-AECD902E8654}">
      <dsp:nvSpPr>
        <dsp:cNvPr id="0" name=""/>
        <dsp:cNvSpPr/>
      </dsp:nvSpPr>
      <dsp:spPr>
        <a:xfrm>
          <a:off x="6276" y="721178"/>
          <a:ext cx="3412351" cy="401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012F-EEE2-4F8B-B585-A105F6A5C495}">
      <dsp:nvSpPr>
        <dsp:cNvPr id="0" name=""/>
        <dsp:cNvSpPr/>
      </dsp:nvSpPr>
      <dsp:spPr>
        <a:xfrm>
          <a:off x="6276" y="871948"/>
          <a:ext cx="250683" cy="250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2B03A-04E1-4E51-9984-86919D625CC8}">
      <dsp:nvSpPr>
        <dsp:cNvPr id="0" name=""/>
        <dsp:cNvSpPr/>
      </dsp:nvSpPr>
      <dsp:spPr>
        <a:xfrm>
          <a:off x="6276" y="0"/>
          <a:ext cx="3412351" cy="72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프로그램</a:t>
          </a:r>
        </a:p>
      </dsp:txBody>
      <dsp:txXfrm>
        <a:off x="6276" y="0"/>
        <a:ext cx="3412351" cy="721178"/>
      </dsp:txXfrm>
    </dsp:sp>
    <dsp:sp modelId="{C382BFE1-01F6-452C-9441-208B954C8653}">
      <dsp:nvSpPr>
        <dsp:cNvPr id="0" name=""/>
        <dsp:cNvSpPr/>
      </dsp:nvSpPr>
      <dsp:spPr>
        <a:xfrm>
          <a:off x="6276" y="145628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FCB31-AC59-4049-8532-8A5F1E51690C}">
      <dsp:nvSpPr>
        <dsp:cNvPr id="0" name=""/>
        <dsp:cNvSpPr/>
      </dsp:nvSpPr>
      <dsp:spPr>
        <a:xfrm>
          <a:off x="245140" y="1289458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어떤 목적을 위해 진행 계획을 순서대로 표현한 것임</a:t>
          </a:r>
        </a:p>
      </dsp:txBody>
      <dsp:txXfrm>
        <a:off x="245140" y="1289458"/>
        <a:ext cx="3173487" cy="584329"/>
      </dsp:txXfrm>
    </dsp:sp>
    <dsp:sp modelId="{78CDD4E1-2232-4256-9C55-C225A2F84F64}">
      <dsp:nvSpPr>
        <dsp:cNvPr id="0" name=""/>
        <dsp:cNvSpPr/>
      </dsp:nvSpPr>
      <dsp:spPr>
        <a:xfrm>
          <a:off x="6276" y="204061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9C2ED-0A99-4776-8220-7389F21E6347}">
      <dsp:nvSpPr>
        <dsp:cNvPr id="0" name=""/>
        <dsp:cNvSpPr/>
      </dsp:nvSpPr>
      <dsp:spPr>
        <a:xfrm>
          <a:off x="245140" y="1873787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컴퓨터가 작업할 내용을 컴퓨터가 이해할 수 있는 언어</a:t>
          </a:r>
          <a:r>
            <a:rPr lang="en-US" altLang="ko-KR" sz="1000" kern="1200" dirty="0"/>
            <a:t>(</a:t>
          </a:r>
          <a:r>
            <a:rPr lang="ko-KR" altLang="en-US" sz="1000" kern="1200" dirty="0"/>
            <a:t>기계어</a:t>
          </a:r>
          <a:r>
            <a:rPr lang="en-US" altLang="ko-KR" sz="1000" kern="1200" dirty="0"/>
            <a:t>)</a:t>
          </a:r>
          <a:r>
            <a:rPr lang="ko-KR" altLang="en-US" sz="1000" kern="1200" dirty="0"/>
            <a:t>로 만들어진 파일임</a:t>
          </a:r>
        </a:p>
      </dsp:txBody>
      <dsp:txXfrm>
        <a:off x="245140" y="1873787"/>
        <a:ext cx="3173487" cy="584329"/>
      </dsp:txXfrm>
    </dsp:sp>
    <dsp:sp modelId="{898B27F9-324E-4B31-8D28-582FF51CD534}">
      <dsp:nvSpPr>
        <dsp:cNvPr id="0" name=""/>
        <dsp:cNvSpPr/>
      </dsp:nvSpPr>
      <dsp:spPr>
        <a:xfrm>
          <a:off x="3589245" y="721178"/>
          <a:ext cx="3412351" cy="401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2A247-CBB9-4BAE-8796-4AB9DA2AB33B}">
      <dsp:nvSpPr>
        <dsp:cNvPr id="0" name=""/>
        <dsp:cNvSpPr/>
      </dsp:nvSpPr>
      <dsp:spPr>
        <a:xfrm>
          <a:off x="3589245" y="871948"/>
          <a:ext cx="250683" cy="250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51414-1958-47B8-9A10-3888EF7A9CAE}">
      <dsp:nvSpPr>
        <dsp:cNvPr id="0" name=""/>
        <dsp:cNvSpPr/>
      </dsp:nvSpPr>
      <dsp:spPr>
        <a:xfrm>
          <a:off x="3589245" y="0"/>
          <a:ext cx="3412351" cy="72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프로그래밍 언어</a:t>
          </a:r>
        </a:p>
      </dsp:txBody>
      <dsp:txXfrm>
        <a:off x="3589245" y="0"/>
        <a:ext cx="3412351" cy="721178"/>
      </dsp:txXfrm>
    </dsp:sp>
    <dsp:sp modelId="{6A264188-36C0-4DDE-842C-2B77A3E0752A}">
      <dsp:nvSpPr>
        <dsp:cNvPr id="0" name=""/>
        <dsp:cNvSpPr/>
      </dsp:nvSpPr>
      <dsp:spPr>
        <a:xfrm>
          <a:off x="3589245" y="145628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8EEE5-A03B-4660-B66D-708A73D1A392}">
      <dsp:nvSpPr>
        <dsp:cNvPr id="0" name=""/>
        <dsp:cNvSpPr/>
      </dsp:nvSpPr>
      <dsp:spPr>
        <a:xfrm>
          <a:off x="3828110" y="1289458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컴퓨터는 </a:t>
          </a:r>
          <a:r>
            <a:rPr lang="en-US" altLang="ko-KR" sz="1000" kern="1200" dirty="0"/>
            <a:t>2</a:t>
          </a:r>
          <a:r>
            <a:rPr lang="ko-KR" altLang="en-US" sz="1000" kern="1200" dirty="0"/>
            <a:t>진 숫자</a:t>
          </a:r>
          <a:r>
            <a:rPr lang="en-US" altLang="ko-KR" sz="1000" kern="1200" dirty="0"/>
            <a:t>(0</a:t>
          </a:r>
          <a:r>
            <a:rPr lang="ko-KR" altLang="en-US" sz="1000" kern="1200" dirty="0"/>
            <a:t>과 </a:t>
          </a:r>
          <a:r>
            <a:rPr lang="en-US" altLang="ko-KR" sz="1000" kern="1200" dirty="0"/>
            <a:t>1)</a:t>
          </a:r>
          <a:r>
            <a:rPr lang="ko-KR" altLang="en-US" sz="1000" kern="1200" dirty="0"/>
            <a:t>로 이루어진 기계어를 사용함</a:t>
          </a:r>
        </a:p>
      </dsp:txBody>
      <dsp:txXfrm>
        <a:off x="3828110" y="1289458"/>
        <a:ext cx="3173487" cy="584329"/>
      </dsp:txXfrm>
    </dsp:sp>
    <dsp:sp modelId="{2E06C641-5782-46A9-9D07-31D8BC670FF7}">
      <dsp:nvSpPr>
        <dsp:cNvPr id="0" name=""/>
        <dsp:cNvSpPr/>
      </dsp:nvSpPr>
      <dsp:spPr>
        <a:xfrm>
          <a:off x="3589245" y="204061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5346-2DF2-4400-AD0E-022969B258F5}">
      <dsp:nvSpPr>
        <dsp:cNvPr id="0" name=""/>
        <dsp:cNvSpPr/>
      </dsp:nvSpPr>
      <dsp:spPr>
        <a:xfrm>
          <a:off x="3828110" y="1873787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사람에게 친숙한 표현법을 사용하여 프로그래밍 할 수 있도록 만든 언어임</a:t>
          </a:r>
        </a:p>
      </dsp:txBody>
      <dsp:txXfrm>
        <a:off x="3828110" y="1873787"/>
        <a:ext cx="3173487" cy="584329"/>
      </dsp:txXfrm>
    </dsp:sp>
    <dsp:sp modelId="{81D80B35-297D-407B-99DA-6766651CE71E}">
      <dsp:nvSpPr>
        <dsp:cNvPr id="0" name=""/>
        <dsp:cNvSpPr/>
      </dsp:nvSpPr>
      <dsp:spPr>
        <a:xfrm>
          <a:off x="7172215" y="721178"/>
          <a:ext cx="3412351" cy="401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EEE41-8353-423E-AC9F-C2C8F2273B38}">
      <dsp:nvSpPr>
        <dsp:cNvPr id="0" name=""/>
        <dsp:cNvSpPr/>
      </dsp:nvSpPr>
      <dsp:spPr>
        <a:xfrm>
          <a:off x="7172215" y="871948"/>
          <a:ext cx="250683" cy="250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9FB9-7625-4341-81C7-416EA2F9F051}">
      <dsp:nvSpPr>
        <dsp:cNvPr id="0" name=""/>
        <dsp:cNvSpPr/>
      </dsp:nvSpPr>
      <dsp:spPr>
        <a:xfrm>
          <a:off x="7172215" y="0"/>
          <a:ext cx="3412351" cy="72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컴파일러</a:t>
          </a:r>
        </a:p>
      </dsp:txBody>
      <dsp:txXfrm>
        <a:off x="7172215" y="0"/>
        <a:ext cx="3412351" cy="721178"/>
      </dsp:txXfrm>
    </dsp:sp>
    <dsp:sp modelId="{E638D12D-4DDB-48CB-AB86-90269DDF8E58}">
      <dsp:nvSpPr>
        <dsp:cNvPr id="0" name=""/>
        <dsp:cNvSpPr/>
      </dsp:nvSpPr>
      <dsp:spPr>
        <a:xfrm>
          <a:off x="7172215" y="145628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27E89-C65D-4697-956A-86FC33DB0299}">
      <dsp:nvSpPr>
        <dsp:cNvPr id="0" name=""/>
        <dsp:cNvSpPr/>
      </dsp:nvSpPr>
      <dsp:spPr>
        <a:xfrm>
          <a:off x="7411079" y="1289458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프로그래밍 언어로 작성한 내용을 기계어로 번역함</a:t>
          </a:r>
        </a:p>
      </dsp:txBody>
      <dsp:txXfrm>
        <a:off x="7411079" y="1289458"/>
        <a:ext cx="3173487" cy="584329"/>
      </dsp:txXfrm>
    </dsp:sp>
    <dsp:sp modelId="{0145E323-5B18-4112-9B32-DACF940D37FE}">
      <dsp:nvSpPr>
        <dsp:cNvPr id="0" name=""/>
        <dsp:cNvSpPr/>
      </dsp:nvSpPr>
      <dsp:spPr>
        <a:xfrm>
          <a:off x="7172215" y="2040614"/>
          <a:ext cx="250677" cy="250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417C0-8027-4670-9BCE-015220EEBAAD}">
      <dsp:nvSpPr>
        <dsp:cNvPr id="0" name=""/>
        <dsp:cNvSpPr/>
      </dsp:nvSpPr>
      <dsp:spPr>
        <a:xfrm>
          <a:off x="7411079" y="1873787"/>
          <a:ext cx="3173487" cy="584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프로그래밍 언어는 컴파일러와 약속된 표현을 사용함</a:t>
          </a:r>
        </a:p>
      </dsp:txBody>
      <dsp:txXfrm>
        <a:off x="7411079" y="1873787"/>
        <a:ext cx="3173487" cy="584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1DBB-A13A-4BDC-ADCB-2F71FEFCCBD7}">
      <dsp:nvSpPr>
        <dsp:cNvPr id="0" name=""/>
        <dsp:cNvSpPr/>
      </dsp:nvSpPr>
      <dsp:spPr>
        <a:xfrm>
          <a:off x="5386" y="35611"/>
          <a:ext cx="997674" cy="603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탄생</a:t>
          </a:r>
        </a:p>
      </dsp:txBody>
      <dsp:txXfrm>
        <a:off x="23060" y="53285"/>
        <a:ext cx="962326" cy="568086"/>
      </dsp:txXfrm>
    </dsp:sp>
    <dsp:sp modelId="{464EFDDD-CB2A-494C-9346-9A0585642E7C}">
      <dsp:nvSpPr>
        <dsp:cNvPr id="0" name=""/>
        <dsp:cNvSpPr/>
      </dsp:nvSpPr>
      <dsp:spPr>
        <a:xfrm>
          <a:off x="105153" y="639045"/>
          <a:ext cx="99767" cy="674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65"/>
              </a:lnTo>
              <a:lnTo>
                <a:pt x="99767" y="674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E9E75-76C6-4DB8-BC22-F2A43BC8D0EC}">
      <dsp:nvSpPr>
        <dsp:cNvPr id="0" name=""/>
        <dsp:cNvSpPr/>
      </dsp:nvSpPr>
      <dsp:spPr>
        <a:xfrm>
          <a:off x="204921" y="1011701"/>
          <a:ext cx="4993301" cy="603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1972</a:t>
          </a:r>
          <a:r>
            <a:rPr lang="ko-KR" altLang="en-US" sz="1600" kern="1200" dirty="0"/>
            <a:t>년 켄 톰슨과 </a:t>
          </a:r>
          <a:r>
            <a:rPr lang="ko-KR" altLang="en-US" sz="1600" kern="1200" dirty="0" err="1"/>
            <a:t>데니스</a:t>
          </a:r>
          <a:r>
            <a:rPr lang="ko-KR" altLang="en-US" sz="1600" kern="1200" dirty="0"/>
            <a:t> </a:t>
          </a:r>
          <a:r>
            <a:rPr lang="ko-KR" altLang="en-US" sz="1600" kern="1200" dirty="0" err="1"/>
            <a:t>리치에</a:t>
          </a:r>
          <a:r>
            <a:rPr lang="ko-KR" altLang="en-US" sz="1600" kern="1200" dirty="0"/>
            <a:t> 의해 개발됨</a:t>
          </a:r>
        </a:p>
      </dsp:txBody>
      <dsp:txXfrm>
        <a:off x="222595" y="1029375"/>
        <a:ext cx="4957953" cy="568071"/>
      </dsp:txXfrm>
    </dsp:sp>
    <dsp:sp modelId="{1B4C3735-75FE-41F5-A525-26D16CF12730}">
      <dsp:nvSpPr>
        <dsp:cNvPr id="0" name=""/>
        <dsp:cNvSpPr/>
      </dsp:nvSpPr>
      <dsp:spPr>
        <a:xfrm>
          <a:off x="59433" y="639045"/>
          <a:ext cx="91440" cy="1639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484"/>
              </a:lnTo>
              <a:lnTo>
                <a:pt x="135637" y="16394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86343-8A86-4871-8E83-C13EBED93510}">
      <dsp:nvSpPr>
        <dsp:cNvPr id="0" name=""/>
        <dsp:cNvSpPr/>
      </dsp:nvSpPr>
      <dsp:spPr>
        <a:xfrm>
          <a:off x="195070" y="1987776"/>
          <a:ext cx="5005083" cy="581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운영체제 유닉스</a:t>
          </a:r>
          <a:r>
            <a:rPr lang="en-US" altLang="ko-KR" sz="1600" kern="1200" dirty="0"/>
            <a:t>(UNIX) </a:t>
          </a:r>
          <a:r>
            <a:rPr lang="ko-KR" altLang="en-US" sz="1600" kern="1200" dirty="0"/>
            <a:t>개발에 사용함</a:t>
          </a:r>
        </a:p>
      </dsp:txBody>
      <dsp:txXfrm>
        <a:off x="212102" y="2004808"/>
        <a:ext cx="4971019" cy="547442"/>
      </dsp:txXfrm>
    </dsp:sp>
    <dsp:sp modelId="{B3F8639A-910D-4F94-B4A2-C9F7EFF0FCB1}">
      <dsp:nvSpPr>
        <dsp:cNvPr id="0" name=""/>
        <dsp:cNvSpPr/>
      </dsp:nvSpPr>
      <dsp:spPr>
        <a:xfrm>
          <a:off x="5757390" y="35611"/>
          <a:ext cx="989624" cy="63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특징</a:t>
          </a:r>
        </a:p>
      </dsp:txBody>
      <dsp:txXfrm>
        <a:off x="5776081" y="54302"/>
        <a:ext cx="952242" cy="600768"/>
      </dsp:txXfrm>
    </dsp:sp>
    <dsp:sp modelId="{9A4FAF31-4A79-4271-BD78-C9A2678E9A83}">
      <dsp:nvSpPr>
        <dsp:cNvPr id="0" name=""/>
        <dsp:cNvSpPr/>
      </dsp:nvSpPr>
      <dsp:spPr>
        <a:xfrm>
          <a:off x="5856353" y="673762"/>
          <a:ext cx="98962" cy="649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039"/>
              </a:lnTo>
              <a:lnTo>
                <a:pt x="98962" y="649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24DC4-4B11-4C88-AD5B-B51E7A1124CF}">
      <dsp:nvSpPr>
        <dsp:cNvPr id="0" name=""/>
        <dsp:cNvSpPr/>
      </dsp:nvSpPr>
      <dsp:spPr>
        <a:xfrm>
          <a:off x="5955315" y="1046417"/>
          <a:ext cx="3318556" cy="552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구조화된 언어</a:t>
          </a:r>
        </a:p>
      </dsp:txBody>
      <dsp:txXfrm>
        <a:off x="5971505" y="1062607"/>
        <a:ext cx="3286176" cy="520387"/>
      </dsp:txXfrm>
    </dsp:sp>
    <dsp:sp modelId="{BBFB2B03-0E2A-49F1-B1E3-FA3A586C5E63}">
      <dsp:nvSpPr>
        <dsp:cNvPr id="0" name=""/>
        <dsp:cNvSpPr/>
      </dsp:nvSpPr>
      <dsp:spPr>
        <a:xfrm>
          <a:off x="5856353" y="673762"/>
          <a:ext cx="98962" cy="157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911"/>
              </a:lnTo>
              <a:lnTo>
                <a:pt x="98962" y="1579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1FAAB-297E-45B3-B20E-A4123B73BE65}">
      <dsp:nvSpPr>
        <dsp:cNvPr id="0" name=""/>
        <dsp:cNvSpPr/>
      </dsp:nvSpPr>
      <dsp:spPr>
        <a:xfrm>
          <a:off x="5955315" y="1971841"/>
          <a:ext cx="3332437" cy="563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이식성이 높음</a:t>
          </a:r>
        </a:p>
      </dsp:txBody>
      <dsp:txXfrm>
        <a:off x="5971824" y="1988350"/>
        <a:ext cx="3299419" cy="530646"/>
      </dsp:txXfrm>
    </dsp:sp>
    <dsp:sp modelId="{D25DBEE1-920E-4F9B-93AA-8A9982AB86A5}">
      <dsp:nvSpPr>
        <dsp:cNvPr id="0" name=""/>
        <dsp:cNvSpPr/>
      </dsp:nvSpPr>
      <dsp:spPr>
        <a:xfrm>
          <a:off x="5856353" y="673762"/>
          <a:ext cx="98962" cy="251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231"/>
              </a:lnTo>
              <a:lnTo>
                <a:pt x="98962" y="2516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D7F06-BE99-4FB4-A188-A5FFA6EBBCE3}">
      <dsp:nvSpPr>
        <dsp:cNvPr id="0" name=""/>
        <dsp:cNvSpPr/>
      </dsp:nvSpPr>
      <dsp:spPr>
        <a:xfrm>
          <a:off x="5955315" y="2908161"/>
          <a:ext cx="3332437" cy="563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확장성이 좋고 표현법이 다양함</a:t>
          </a:r>
        </a:p>
      </dsp:txBody>
      <dsp:txXfrm>
        <a:off x="5971824" y="2924670"/>
        <a:ext cx="3299419" cy="530646"/>
      </dsp:txXfrm>
    </dsp:sp>
    <dsp:sp modelId="{DF31C112-1D97-47E9-8805-A2EC2B08C0A9}">
      <dsp:nvSpPr>
        <dsp:cNvPr id="0" name=""/>
        <dsp:cNvSpPr/>
      </dsp:nvSpPr>
      <dsp:spPr>
        <a:xfrm>
          <a:off x="5856353" y="673762"/>
          <a:ext cx="98962" cy="3452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2551"/>
              </a:lnTo>
              <a:lnTo>
                <a:pt x="98962" y="3452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D13DF-05B2-4352-ABFB-90DB034C2FEA}">
      <dsp:nvSpPr>
        <dsp:cNvPr id="0" name=""/>
        <dsp:cNvSpPr/>
      </dsp:nvSpPr>
      <dsp:spPr>
        <a:xfrm>
          <a:off x="5955315" y="3844481"/>
          <a:ext cx="3332437" cy="563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생산성이 높음</a:t>
          </a:r>
        </a:p>
      </dsp:txBody>
      <dsp:txXfrm>
        <a:off x="5971824" y="3860990"/>
        <a:ext cx="3299419" cy="53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4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CBAD-2184-41DC-B332-EB6DFEF3DCB3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61371"/>
            <a:ext cx="12192000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i="1" dirty="0">
                <a:gradFill>
                  <a:gsLst>
                    <a:gs pos="0">
                      <a:srgbClr val="63C9B3"/>
                    </a:gs>
                    <a:gs pos="100000">
                      <a:srgbClr val="B073D7"/>
                    </a:gs>
                  </a:gsLst>
                  <a:lin ang="0" scaled="1"/>
                </a:gradFill>
              </a:rPr>
              <a:t>Do it! </a:t>
            </a:r>
            <a:r>
              <a:rPr lang="en-US" altLang="ko-KR" sz="8000" b="1" i="1" dirty="0">
                <a:gradFill>
                  <a:gsLst>
                    <a:gs pos="0">
                      <a:srgbClr val="63C9B3"/>
                    </a:gs>
                    <a:gs pos="100000">
                      <a:srgbClr val="B073D7"/>
                    </a:gs>
                  </a:gsLst>
                  <a:lin ang="0" scaled="1"/>
                </a:gradFill>
              </a:rPr>
              <a:t>C</a:t>
            </a:r>
            <a:r>
              <a:rPr lang="ko-KR" altLang="en-US" sz="8000" b="1" i="1" dirty="0">
                <a:gradFill>
                  <a:gsLst>
                    <a:gs pos="0">
                      <a:srgbClr val="63C9B3"/>
                    </a:gs>
                    <a:gs pos="100000">
                      <a:srgbClr val="B073D7"/>
                    </a:gs>
                  </a:gsLst>
                  <a:lin ang="0" scaled="1"/>
                </a:gradFill>
              </a:rPr>
              <a:t>언어 입문</a:t>
            </a:r>
            <a:endParaRPr lang="en-US" altLang="ko-KR" sz="8000" b="1" i="1" dirty="0">
              <a:gradFill>
                <a:gsLst>
                  <a:gs pos="0">
                    <a:srgbClr val="63C9B3"/>
                  </a:gs>
                  <a:gs pos="100000">
                    <a:srgbClr val="B073D7"/>
                  </a:gs>
                </a:gsLst>
                <a:lin ang="0" scaled="1"/>
              </a:gradFill>
            </a:endParaRPr>
          </a:p>
          <a:p>
            <a:pPr algn="ctr">
              <a:lnSpc>
                <a:spcPct val="150000"/>
              </a:lnSpc>
            </a:pPr>
            <a:endParaRPr lang="en-US" altLang="ko-KR" sz="4000" b="1" i="1" dirty="0">
              <a:gradFill>
                <a:gsLst>
                  <a:gs pos="0">
                    <a:srgbClr val="63C9B3"/>
                  </a:gs>
                  <a:gs pos="100000">
                    <a:srgbClr val="B073D7"/>
                  </a:gs>
                </a:gsLst>
                <a:lin ang="0" scaled="1"/>
              </a:gra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/>
              <a:t>김상엽</a:t>
            </a:r>
            <a:r>
              <a:rPr lang="ko-KR" altLang="en-US" sz="1400" dirty="0"/>
              <a:t> 지음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 err="1"/>
              <a:t>이지스</a:t>
            </a:r>
            <a:r>
              <a:rPr lang="ko-KR" altLang="en-US" sz="1400" dirty="0"/>
              <a:t> 퍼블리싱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573165" y="4054913"/>
            <a:ext cx="3045670" cy="370836"/>
          </a:xfrm>
          <a:prstGeom prst="roundRect">
            <a:avLst>
              <a:gd name="adj" fmla="val 50000"/>
            </a:avLst>
          </a:prstGeom>
          <a:solidFill>
            <a:srgbClr val="44A8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20164389 </a:t>
            </a:r>
            <a:r>
              <a:rPr lang="ko-KR" altLang="en-US" sz="1200" dirty="0">
                <a:solidFill>
                  <a:schemeClr val="bg1"/>
                </a:solidFill>
              </a:rPr>
              <a:t>멀티미디어공학과 박병주</a:t>
            </a:r>
          </a:p>
        </p:txBody>
      </p:sp>
    </p:spTree>
    <p:extLst>
      <p:ext uri="{BB962C8B-B14F-4D97-AF65-F5344CB8AC3E}">
        <p14:creationId xmlns:p14="http://schemas.microsoft.com/office/powerpoint/2010/main" val="22683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실행 파일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D3746D5-3BA3-491C-8EF6-75E9313E5447}"/>
              </a:ext>
            </a:extLst>
          </p:cNvPr>
          <p:cNvSpPr/>
          <p:nvPr/>
        </p:nvSpPr>
        <p:spPr>
          <a:xfrm>
            <a:off x="2688997" y="2283655"/>
            <a:ext cx="1475117" cy="1406106"/>
          </a:xfrm>
          <a:prstGeom prst="ellipse">
            <a:avLst/>
          </a:prstGeom>
          <a:solidFill>
            <a:srgbClr val="45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7D472B-2707-42E8-B55B-CF3A461A0BF1}"/>
              </a:ext>
            </a:extLst>
          </p:cNvPr>
          <p:cNvSpPr/>
          <p:nvPr/>
        </p:nvSpPr>
        <p:spPr>
          <a:xfrm>
            <a:off x="5279365" y="2283655"/>
            <a:ext cx="1475117" cy="1406106"/>
          </a:xfrm>
          <a:prstGeom prst="ellipse">
            <a:avLst/>
          </a:prstGeom>
          <a:solidFill>
            <a:srgbClr val="45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ABFD257-3991-44BC-80BB-65D7309D30D0}"/>
              </a:ext>
            </a:extLst>
          </p:cNvPr>
          <p:cNvSpPr/>
          <p:nvPr/>
        </p:nvSpPr>
        <p:spPr>
          <a:xfrm>
            <a:off x="7869733" y="2283655"/>
            <a:ext cx="1475117" cy="1406106"/>
          </a:xfrm>
          <a:prstGeom prst="ellipse">
            <a:avLst/>
          </a:prstGeom>
          <a:solidFill>
            <a:srgbClr val="45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886C47-6278-425F-B9B9-854DA3E8AA62}"/>
              </a:ext>
            </a:extLst>
          </p:cNvPr>
          <p:cNvCxnSpPr>
            <a:stCxn id="3" idx="6"/>
            <a:endCxn id="26" idx="2"/>
          </p:cNvCxnSpPr>
          <p:nvPr/>
        </p:nvCxnSpPr>
        <p:spPr>
          <a:xfrm>
            <a:off x="4164114" y="2986708"/>
            <a:ext cx="1115251" cy="0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A2763-12B3-4658-BB30-7A1196360027}"/>
              </a:ext>
            </a:extLst>
          </p:cNvPr>
          <p:cNvCxnSpPr/>
          <p:nvPr/>
        </p:nvCxnSpPr>
        <p:spPr>
          <a:xfrm>
            <a:off x="6754482" y="2986708"/>
            <a:ext cx="1115251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문서">
            <a:extLst>
              <a:ext uri="{FF2B5EF4-FFF2-40B4-BE49-F238E27FC236}">
                <a16:creationId xmlns:a16="http://schemas.microsoft.com/office/drawing/2014/main" id="{D09A9BF7-E7C6-4B24-9738-3860BD935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9355" y="2452983"/>
            <a:ext cx="914400" cy="914400"/>
          </a:xfrm>
          <a:prstGeom prst="rect">
            <a:avLst/>
          </a:prstGeom>
        </p:spPr>
      </p:pic>
      <p:pic>
        <p:nvPicPr>
          <p:cNvPr id="38" name="그래픽 37" descr="문서">
            <a:extLst>
              <a:ext uri="{FF2B5EF4-FFF2-40B4-BE49-F238E27FC236}">
                <a16:creationId xmlns:a16="http://schemas.microsoft.com/office/drawing/2014/main" id="{D5F7EF20-BA22-4E30-B0E2-9599DC926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723" y="2452983"/>
            <a:ext cx="914400" cy="914400"/>
          </a:xfrm>
          <a:prstGeom prst="rect">
            <a:avLst/>
          </a:prstGeom>
        </p:spPr>
      </p:pic>
      <p:pic>
        <p:nvPicPr>
          <p:cNvPr id="39" name="그래픽 38" descr="문서">
            <a:extLst>
              <a:ext uri="{FF2B5EF4-FFF2-40B4-BE49-F238E27FC236}">
                <a16:creationId xmlns:a16="http://schemas.microsoft.com/office/drawing/2014/main" id="{E154581C-FF2A-4545-BD83-86DCF7E5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91" y="245298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ED919-C055-45C8-84D8-6822D95C9BE8}"/>
              </a:ext>
            </a:extLst>
          </p:cNvPr>
          <p:cNvSpPr txBox="1"/>
          <p:nvPr/>
        </p:nvSpPr>
        <p:spPr>
          <a:xfrm>
            <a:off x="3177179" y="3301886"/>
            <a:ext cx="4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*.c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4939EE-B3D4-4487-BF89-728D7CBEA448}"/>
              </a:ext>
            </a:extLst>
          </p:cNvPr>
          <p:cNvSpPr txBox="1"/>
          <p:nvPr/>
        </p:nvSpPr>
        <p:spPr>
          <a:xfrm>
            <a:off x="5668736" y="3296952"/>
            <a:ext cx="7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*.</a:t>
            </a:r>
            <a:r>
              <a:rPr lang="en-US" altLang="ko-KR" dirty="0" err="1">
                <a:solidFill>
                  <a:schemeClr val="bg1"/>
                </a:solidFill>
              </a:rPr>
              <a:t>obj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AC82C-BEA8-4BE0-BFFF-8F2EE169E583}"/>
              </a:ext>
            </a:extLst>
          </p:cNvPr>
          <p:cNvSpPr txBox="1"/>
          <p:nvPr/>
        </p:nvSpPr>
        <p:spPr>
          <a:xfrm>
            <a:off x="8219693" y="3296952"/>
            <a:ext cx="7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*.exe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2C9430-013D-4434-A3B3-6740140E4ED3}"/>
              </a:ext>
            </a:extLst>
          </p:cNvPr>
          <p:cNvSpPr/>
          <p:nvPr/>
        </p:nvSpPr>
        <p:spPr>
          <a:xfrm>
            <a:off x="4126517" y="1732678"/>
            <a:ext cx="1190445" cy="720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컴파일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F2164-647B-4F1A-A194-D0F88315809C}"/>
              </a:ext>
            </a:extLst>
          </p:cNvPr>
          <p:cNvSpPr/>
          <p:nvPr/>
        </p:nvSpPr>
        <p:spPr>
          <a:xfrm>
            <a:off x="6716884" y="1732678"/>
            <a:ext cx="1190445" cy="720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링크</a:t>
            </a: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CCC9761B-9CFF-43CC-8098-7D7286C7C9A5}"/>
              </a:ext>
            </a:extLst>
          </p:cNvPr>
          <p:cNvSpPr/>
          <p:nvPr/>
        </p:nvSpPr>
        <p:spPr>
          <a:xfrm>
            <a:off x="5421089" y="1553126"/>
            <a:ext cx="1194759" cy="55640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C0D4C-F1DB-4E30-8A17-43133EBD2F71}"/>
              </a:ext>
            </a:extLst>
          </p:cNvPr>
          <p:cNvSpPr txBox="1"/>
          <p:nvPr/>
        </p:nvSpPr>
        <p:spPr>
          <a:xfrm>
            <a:off x="2825797" y="3694878"/>
            <a:ext cx="120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파일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B231E3-6DD8-41B8-AF43-756E4EF574C0}"/>
              </a:ext>
            </a:extLst>
          </p:cNvPr>
          <p:cNvSpPr txBox="1"/>
          <p:nvPr/>
        </p:nvSpPr>
        <p:spPr>
          <a:xfrm>
            <a:off x="5455576" y="3694878"/>
            <a:ext cx="120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 파일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03918-DB12-4EEB-9126-3F25A1BD5EF2}"/>
              </a:ext>
            </a:extLst>
          </p:cNvPr>
          <p:cNvSpPr txBox="1"/>
          <p:nvPr/>
        </p:nvSpPr>
        <p:spPr>
          <a:xfrm>
            <a:off x="8006533" y="3694878"/>
            <a:ext cx="120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79100-8EA0-45FE-A578-10362BD99315}"/>
              </a:ext>
            </a:extLst>
          </p:cNvPr>
          <p:cNvSpPr txBox="1"/>
          <p:nvPr/>
        </p:nvSpPr>
        <p:spPr>
          <a:xfrm>
            <a:off x="2754086" y="4917057"/>
            <a:ext cx="7595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파일 </a:t>
            </a:r>
            <a:r>
              <a:rPr lang="en-US" altLang="ko-KR" dirty="0"/>
              <a:t>(*.c) : </a:t>
            </a:r>
            <a:r>
              <a:rPr lang="ko-KR" altLang="en-US" dirty="0"/>
              <a:t>프로그램을 </a:t>
            </a:r>
            <a:r>
              <a:rPr lang="en-US" altLang="ko-KR" dirty="0"/>
              <a:t>C</a:t>
            </a:r>
            <a:r>
              <a:rPr lang="ko-KR" altLang="en-US" dirty="0"/>
              <a:t>언어 문법을 사용해서 작성한 파일임</a:t>
            </a:r>
            <a:endParaRPr lang="en-US" altLang="ko-KR" dirty="0"/>
          </a:p>
          <a:p>
            <a:r>
              <a:rPr lang="ko-KR" altLang="en-US" dirty="0"/>
              <a:t>목적 파일</a:t>
            </a:r>
            <a:r>
              <a:rPr lang="en-US" altLang="ko-KR" dirty="0"/>
              <a:t> (*.</a:t>
            </a:r>
            <a:r>
              <a:rPr lang="en-US" altLang="ko-KR" dirty="0" err="1"/>
              <a:t>obj</a:t>
            </a:r>
            <a:r>
              <a:rPr lang="en-US" altLang="ko-KR" dirty="0"/>
              <a:t>) : </a:t>
            </a:r>
            <a:r>
              <a:rPr lang="ko-KR" altLang="en-US" dirty="0"/>
              <a:t>소스 파일을 컴파일러가 컴파일하면 생성되는 파일임</a:t>
            </a:r>
            <a:endParaRPr lang="en-US" altLang="ko-KR" dirty="0"/>
          </a:p>
          <a:p>
            <a:r>
              <a:rPr lang="ko-KR" altLang="en-US" dirty="0"/>
              <a:t>실행 파일 </a:t>
            </a:r>
            <a:r>
              <a:rPr lang="en-US" altLang="ko-KR" dirty="0"/>
              <a:t>(*.exe) : </a:t>
            </a:r>
            <a:r>
              <a:rPr lang="ko-KR" altLang="en-US" dirty="0"/>
              <a:t>컴퓨터에서 실행할 수 있는 파일</a:t>
            </a:r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ko-KR" altLang="en-US" dirty="0"/>
              <a:t>하나 이상의 목적 파일을 </a:t>
            </a:r>
            <a:r>
              <a:rPr lang="ko-KR" altLang="en-US" dirty="0" err="1"/>
              <a:t>링커가</a:t>
            </a:r>
            <a:r>
              <a:rPr lang="ko-KR" altLang="en-US" dirty="0"/>
              <a:t> 링크하여 만듦</a:t>
            </a:r>
          </a:p>
        </p:txBody>
      </p:sp>
    </p:spTree>
    <p:extLst>
      <p:ext uri="{BB962C8B-B14F-4D97-AF65-F5344CB8AC3E}">
        <p14:creationId xmlns:p14="http://schemas.microsoft.com/office/powerpoint/2010/main" val="131194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3314076" y="2392912"/>
            <a:ext cx="5657401" cy="171326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장 </a:t>
            </a:r>
            <a:r>
              <a:rPr lang="en-US" altLang="ko-KR" sz="3200" dirty="0">
                <a:solidFill>
                  <a:schemeClr val="bg1"/>
                </a:solidFill>
              </a:rPr>
              <a:t>: </a:t>
            </a:r>
            <a:r>
              <a:rPr lang="en-US" altLang="ko-KR" sz="2000" dirty="0">
                <a:solidFill>
                  <a:schemeClr val="bg1"/>
                </a:solidFill>
              </a:rPr>
              <a:t>C</a:t>
            </a:r>
            <a:r>
              <a:rPr lang="ko-KR" altLang="en-US" sz="2000" dirty="0">
                <a:solidFill>
                  <a:schemeClr val="bg1"/>
                </a:solidFill>
              </a:rPr>
              <a:t>언어로 만드는 첫 번째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5524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 descr="스크린샷, 검은색, 모니터이(가) 표시된 사진&#10;&#10;높은 신뢰도로 생성된 설명">
            <a:extLst>
              <a:ext uri="{FF2B5EF4-FFF2-40B4-BE49-F238E27FC236}">
                <a16:creationId xmlns:a16="http://schemas.microsoft.com/office/drawing/2014/main" id="{4B267BC8-1F6F-4AFF-976C-B8516F864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3"/>
            <a:ext cx="6095784" cy="445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Visual Studio 2017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6568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새로 만들기 </a:t>
            </a:r>
            <a:r>
              <a:rPr lang="en-US" altLang="ko-KR" dirty="0"/>
              <a:t>- </a:t>
            </a:r>
            <a:r>
              <a:rPr lang="ko-KR" altLang="en-US" dirty="0"/>
              <a:t>프로젝트</a:t>
            </a:r>
          </a:p>
        </p:txBody>
      </p:sp>
      <p:pic>
        <p:nvPicPr>
          <p:cNvPr id="6" name="그림 5" descr="스크린샷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851373FF-AF0E-451A-8D47-E8A8AC07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4"/>
            <a:ext cx="6096299" cy="44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700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Win32 </a:t>
            </a:r>
            <a:r>
              <a:rPr lang="ko-KR" altLang="en-US" dirty="0"/>
              <a:t>콘솔 응용 프로그램 선택 후 프로젝트 이름 설정 후 확인</a:t>
            </a:r>
          </a:p>
        </p:txBody>
      </p:sp>
      <p:pic>
        <p:nvPicPr>
          <p:cNvPr id="3" name="그림 2" descr="모니터, 스크린샷, 화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07356857-0AF2-4850-940A-F229A54A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3"/>
            <a:ext cx="6224252" cy="43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4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콘솔 응용 프로그램</a:t>
            </a:r>
            <a:r>
              <a:rPr lang="en-US" altLang="ko-KR" dirty="0"/>
              <a:t>, </a:t>
            </a:r>
            <a:r>
              <a:rPr lang="ko-KR" altLang="en-US" dirty="0"/>
              <a:t>빈 프로젝트 체크 후 마침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593B82-2B3E-4CA3-B065-955FFD94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3"/>
            <a:ext cx="3450840" cy="3135246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9CA871B-542D-404B-841A-45CBB6049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5" y="1857683"/>
            <a:ext cx="3450840" cy="31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소스파일 오른쪽 클릭 후 추가 </a:t>
            </a:r>
            <a:r>
              <a:rPr lang="en-US" altLang="ko-KR" dirty="0"/>
              <a:t>– </a:t>
            </a:r>
            <a:r>
              <a:rPr lang="ko-KR" altLang="en-US" dirty="0"/>
              <a:t>새 항목</a:t>
            </a:r>
          </a:p>
        </p:txBody>
      </p:sp>
      <p:pic>
        <p:nvPicPr>
          <p:cNvPr id="3" name="그림 2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2C806C9-FE23-4078-8467-EE86803B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91" y="2045066"/>
            <a:ext cx="2609639" cy="3491668"/>
          </a:xfrm>
          <a:prstGeom prst="rect">
            <a:avLst/>
          </a:prstGeom>
        </p:spPr>
      </p:pic>
      <p:pic>
        <p:nvPicPr>
          <p:cNvPr id="8" name="그림 7" descr="모니터, 하늘, 화면, 검은색이(가) 표시된 사진&#10;&#10;높은 신뢰도로 생성된 설명">
            <a:extLst>
              <a:ext uri="{FF2B5EF4-FFF2-40B4-BE49-F238E27FC236}">
                <a16:creationId xmlns:a16="http://schemas.microsoft.com/office/drawing/2014/main" id="{0C01EE0E-C0CF-49DC-9008-70F63703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3" y="2045066"/>
            <a:ext cx="4416696" cy="24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7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666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C++</a:t>
            </a:r>
            <a:r>
              <a:rPr lang="ko-KR" altLang="en-US" dirty="0"/>
              <a:t>파일 선택 후 파일 이름 설정 </a:t>
            </a:r>
            <a:r>
              <a:rPr lang="en-US" altLang="ko-KR" dirty="0"/>
              <a:t>(</a:t>
            </a:r>
            <a:r>
              <a:rPr lang="ko-KR" altLang="en-US" dirty="0"/>
              <a:t>확장자 명을 </a:t>
            </a:r>
            <a:r>
              <a:rPr lang="en-US" altLang="ko-KR" dirty="0"/>
              <a:t>*.c</a:t>
            </a:r>
            <a:r>
              <a:rPr lang="ko-KR" altLang="en-US" dirty="0"/>
              <a:t>로 기입함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37FC61-347F-4ECB-8D96-3F3B15C0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3"/>
            <a:ext cx="6224252" cy="43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개발 환경 구축하기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소스코드 입력</a:t>
            </a:r>
          </a:p>
        </p:txBody>
      </p:sp>
      <p:pic>
        <p:nvPicPr>
          <p:cNvPr id="3" name="그림 2" descr="모니터, 스크린샷, 컴퓨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C83F7A04-9C37-4098-8CBB-529F35E1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57683"/>
            <a:ext cx="6224252" cy="45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만든 첫 번째 프로그램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예제 코드 작성하기</a:t>
            </a:r>
          </a:p>
        </p:txBody>
      </p:sp>
      <p:pic>
        <p:nvPicPr>
          <p:cNvPr id="4" name="그림 3" descr="스크린샷, 모니터, 실내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B29D6C27-8E31-439B-8BBD-583BF7B4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71" y="2200922"/>
            <a:ext cx="8583223" cy="2438740"/>
          </a:xfrm>
          <a:prstGeom prst="rect">
            <a:avLst/>
          </a:prstGeom>
        </p:spPr>
      </p:pic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id="{963B1C26-A993-486C-BFF4-FA98D394B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43742" y="2736667"/>
            <a:ext cx="770708" cy="56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0AE66-E499-4B51-ADB1-071D5136BC00}"/>
              </a:ext>
            </a:extLst>
          </p:cNvPr>
          <p:cNvSpPr txBox="1"/>
          <p:nvPr/>
        </p:nvSpPr>
        <p:spPr>
          <a:xfrm>
            <a:off x="4837654" y="2887803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주석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설명문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648B32FA-FE03-4E1B-B56F-13AB4A849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27566" y="3053788"/>
            <a:ext cx="986884" cy="563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00347D-0396-4504-932B-03FEF598F3A2}"/>
              </a:ext>
            </a:extLst>
          </p:cNvPr>
          <p:cNvSpPr txBox="1"/>
          <p:nvPr/>
        </p:nvSpPr>
        <p:spPr>
          <a:xfrm>
            <a:off x="4837654" y="3219774"/>
            <a:ext cx="2204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전처리기 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컴파일러에 작업지시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그래픽 18" descr="줄 화살표: 일자형">
            <a:extLst>
              <a:ext uri="{FF2B5EF4-FFF2-40B4-BE49-F238E27FC236}">
                <a16:creationId xmlns:a16="http://schemas.microsoft.com/office/drawing/2014/main" id="{F24E95EE-D723-4A92-98DF-1F435348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753393" y="3350265"/>
            <a:ext cx="1161056" cy="563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D2C35C-88DE-49CC-9506-B147BE812F8A}"/>
              </a:ext>
            </a:extLst>
          </p:cNvPr>
          <p:cNvSpPr txBox="1"/>
          <p:nvPr/>
        </p:nvSpPr>
        <p:spPr>
          <a:xfrm>
            <a:off x="4846363" y="351690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Main</a:t>
            </a:r>
            <a:r>
              <a:rPr lang="ko-KR" altLang="en-US" sz="1100" dirty="0">
                <a:solidFill>
                  <a:schemeClr val="bg1"/>
                </a:solidFill>
              </a:rPr>
              <a:t> 함수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프로그램 시작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1" name="그래픽 20" descr="줄 화살표: 일자형">
            <a:extLst>
              <a:ext uri="{FF2B5EF4-FFF2-40B4-BE49-F238E27FC236}">
                <a16:creationId xmlns:a16="http://schemas.microsoft.com/office/drawing/2014/main" id="{BAB61B8B-42C6-4CE6-BC66-99FFB7E3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450080" y="3662629"/>
            <a:ext cx="1161056" cy="5638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249E4F-93CE-4A4E-BC83-EDADD9998032}"/>
              </a:ext>
            </a:extLst>
          </p:cNvPr>
          <p:cNvSpPr txBox="1"/>
          <p:nvPr/>
        </p:nvSpPr>
        <p:spPr>
          <a:xfrm>
            <a:off x="5534341" y="3829273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화면에 출력하는 출력함수</a:t>
            </a:r>
          </a:p>
        </p:txBody>
      </p:sp>
    </p:spTree>
    <p:extLst>
      <p:ext uri="{BB962C8B-B14F-4D97-AF65-F5344CB8AC3E}">
        <p14:creationId xmlns:p14="http://schemas.microsoft.com/office/powerpoint/2010/main" val="21855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969679" y="3528222"/>
            <a:ext cx="4528203" cy="736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장 </a:t>
            </a:r>
            <a:r>
              <a:rPr lang="en-US" altLang="ko-KR" sz="1600" dirty="0">
                <a:solidFill>
                  <a:schemeClr val="bg1"/>
                </a:solidFill>
              </a:rPr>
              <a:t>: C</a:t>
            </a:r>
            <a:r>
              <a:rPr lang="ko-KR" altLang="en-US" sz="1600" dirty="0">
                <a:solidFill>
                  <a:schemeClr val="bg1"/>
                </a:solidFill>
              </a:rPr>
              <a:t>언어로 만드는 첫 번째 프로그램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969678" y="2496257"/>
            <a:ext cx="4528203" cy="736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3C9B3"/>
              </a:gs>
              <a:gs pos="100000">
                <a:srgbClr val="B073D7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장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프로그램과 </a:t>
            </a:r>
            <a:r>
              <a:rPr lang="en-US" altLang="ko-KR" sz="1600" dirty="0">
                <a:solidFill>
                  <a:schemeClr val="bg1"/>
                </a:solidFill>
              </a:rPr>
              <a:t>C</a:t>
            </a:r>
            <a:r>
              <a:rPr lang="ko-KR" altLang="en-US" sz="1600" dirty="0"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B9E35A7-0438-4A6D-A37E-DA7CF21FCBDA}"/>
              </a:ext>
            </a:extLst>
          </p:cNvPr>
          <p:cNvSpPr>
            <a:spLocks noEditPoints="1"/>
          </p:cNvSpPr>
          <p:nvPr/>
        </p:nvSpPr>
        <p:spPr bwMode="auto">
          <a:xfrm>
            <a:off x="1231555" y="553543"/>
            <a:ext cx="973258" cy="96470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A4A1F-3EBD-4A6A-8FDE-6E2E1E302F48}"/>
              </a:ext>
            </a:extLst>
          </p:cNvPr>
          <p:cNvSpPr txBox="1"/>
          <p:nvPr/>
        </p:nvSpPr>
        <p:spPr>
          <a:xfrm>
            <a:off x="1718184" y="59492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5400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34276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만든 첫 번째 프로그램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디버그 </a:t>
            </a:r>
            <a:r>
              <a:rPr lang="en-US" altLang="ko-KR" dirty="0"/>
              <a:t>– </a:t>
            </a:r>
            <a:r>
              <a:rPr lang="ko-KR" altLang="en-US" dirty="0" err="1"/>
              <a:t>디버그하지</a:t>
            </a:r>
            <a:r>
              <a:rPr lang="ko-KR" altLang="en-US" dirty="0"/>
              <a:t> 않고 시작 </a:t>
            </a:r>
            <a:r>
              <a:rPr lang="en-US" altLang="ko-KR" dirty="0"/>
              <a:t>(Ctrl + F5)</a:t>
            </a:r>
            <a:endParaRPr lang="ko-KR" altLang="en-US" dirty="0"/>
          </a:p>
        </p:txBody>
      </p:sp>
      <p:pic>
        <p:nvPicPr>
          <p:cNvPr id="12" name="그림 11" descr="모니터, 스크린샷, 실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1BEBCFF-108B-4900-B308-749762D4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905324"/>
            <a:ext cx="6095784" cy="44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4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만든 첫 번째 프로그램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41677-BA42-4C4C-9D28-C2041F902429}"/>
              </a:ext>
            </a:extLst>
          </p:cNvPr>
          <p:cNvSpPr txBox="1"/>
          <p:nvPr/>
        </p:nvSpPr>
        <p:spPr>
          <a:xfrm>
            <a:off x="2074578" y="13484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실행 화면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181DC72-EC4E-4429-819D-F75D6FB3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8" y="1809231"/>
            <a:ext cx="812595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언어로 만드는 첫 번째 프로그램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51BEBCEE-D50F-48CA-86BA-57276624CC4D}"/>
              </a:ext>
            </a:extLst>
          </p:cNvPr>
          <p:cNvSpPr/>
          <p:nvPr/>
        </p:nvSpPr>
        <p:spPr>
          <a:xfrm>
            <a:off x="1647646" y="1686527"/>
            <a:ext cx="1635485" cy="38155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2BD9A19-E346-465A-9A73-C2D1440B7708}"/>
              </a:ext>
            </a:extLst>
          </p:cNvPr>
          <p:cNvSpPr/>
          <p:nvPr/>
        </p:nvSpPr>
        <p:spPr>
          <a:xfrm>
            <a:off x="1647645" y="3512886"/>
            <a:ext cx="1191349" cy="39993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D762D-EFB6-4D6A-8CC4-F7BCD48C8035}"/>
              </a:ext>
            </a:extLst>
          </p:cNvPr>
          <p:cNvSpPr/>
          <p:nvPr/>
        </p:nvSpPr>
        <p:spPr>
          <a:xfrm>
            <a:off x="1647645" y="2069094"/>
            <a:ext cx="7392837" cy="905556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709D48-787B-443E-B6DF-DC5FF5AFAB94}"/>
              </a:ext>
            </a:extLst>
          </p:cNvPr>
          <p:cNvSpPr/>
          <p:nvPr/>
        </p:nvSpPr>
        <p:spPr>
          <a:xfrm>
            <a:off x="1647645" y="3912820"/>
            <a:ext cx="7392837" cy="2322517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9DFFC-4A70-41C8-87AD-412DE5469BA4}"/>
              </a:ext>
            </a:extLst>
          </p:cNvPr>
          <p:cNvSpPr txBox="1"/>
          <p:nvPr/>
        </p:nvSpPr>
        <p:spPr>
          <a:xfrm>
            <a:off x="1846051" y="2152033"/>
            <a:ext cx="719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</a:t>
            </a:r>
            <a:r>
              <a:rPr lang="ko-KR" altLang="en-US" sz="1400" dirty="0"/>
              <a:t>언어에서 </a:t>
            </a:r>
            <a:r>
              <a:rPr lang="en-US" altLang="ko-KR" sz="1400" dirty="0"/>
              <a:t>#</a:t>
            </a:r>
            <a:r>
              <a:rPr lang="ko-KR" altLang="en-US" sz="1400" dirty="0"/>
              <a:t>으로 시작하는 문장은 전처리기임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컴파일러에게 소스 코드를 번역 전에 명시한 파일을 먼저 참조하라고 지시함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 대한 정보가 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기록되어 있음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9FB88-2EA2-4FCC-9D63-F04B7403E039}"/>
              </a:ext>
            </a:extLst>
          </p:cNvPr>
          <p:cNvSpPr txBox="1"/>
          <p:nvPr/>
        </p:nvSpPr>
        <p:spPr>
          <a:xfrm>
            <a:off x="2216987" y="4385781"/>
            <a:ext cx="682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명령들을 일정한 작업 단위로 묶어서 코드를 작성하기 위해 제공함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 </a:t>
            </a:r>
            <a:r>
              <a:rPr lang="ko-KR" altLang="en-US" sz="1400" dirty="0"/>
              <a:t>언어 프로그램은 사용자가 만든 함수의 집합체로 구성함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CFD4EE-E704-402B-AD38-FA50C945DCE6}"/>
              </a:ext>
            </a:extLst>
          </p:cNvPr>
          <p:cNvSpPr/>
          <p:nvPr/>
        </p:nvSpPr>
        <p:spPr>
          <a:xfrm>
            <a:off x="1968158" y="4057991"/>
            <a:ext cx="1314973" cy="327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071C6C-4D0A-4019-89CB-E1FC475442FB}"/>
              </a:ext>
            </a:extLst>
          </p:cNvPr>
          <p:cNvSpPr/>
          <p:nvPr/>
        </p:nvSpPr>
        <p:spPr>
          <a:xfrm>
            <a:off x="1968158" y="4933523"/>
            <a:ext cx="1314973" cy="327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27D9E-C6B5-4E9C-B8E6-7A4E146D6744}"/>
              </a:ext>
            </a:extLst>
          </p:cNvPr>
          <p:cNvSpPr txBox="1"/>
          <p:nvPr/>
        </p:nvSpPr>
        <p:spPr>
          <a:xfrm>
            <a:off x="2216987" y="5257112"/>
            <a:ext cx="682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 시작을 나타내므로 반드시 정의해야 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main </a:t>
            </a:r>
            <a:r>
              <a:rPr lang="ko-KR" altLang="en-US" sz="1400" dirty="0"/>
              <a:t>함수가 없거나</a:t>
            </a:r>
            <a:r>
              <a:rPr lang="en-US" altLang="ko-KR" sz="1400" dirty="0"/>
              <a:t>, 2</a:t>
            </a:r>
            <a:r>
              <a:rPr lang="ko-KR" altLang="en-US" sz="1400" dirty="0"/>
              <a:t>개 이상 선언하면 링크할 때 오류 발생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함수는 서술문의 그룹으로 구성되므로 </a:t>
            </a:r>
            <a:r>
              <a:rPr lang="en-US" altLang="ko-KR" sz="1400" dirty="0"/>
              <a:t>{ } (</a:t>
            </a:r>
            <a:r>
              <a:rPr lang="ko-KR" altLang="en-US" sz="1400" dirty="0"/>
              <a:t>중괄호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사용하여 영역 표시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75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69A8C9E-01F0-4185-B700-D2F0DBB32FDC}"/>
              </a:ext>
            </a:extLst>
          </p:cNvPr>
          <p:cNvSpPr/>
          <p:nvPr/>
        </p:nvSpPr>
        <p:spPr>
          <a:xfrm>
            <a:off x="3619737" y="2303254"/>
            <a:ext cx="57658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7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5" name="그래픽 4" descr="달리기">
            <a:extLst>
              <a:ext uri="{FF2B5EF4-FFF2-40B4-BE49-F238E27FC236}">
                <a16:creationId xmlns:a16="http://schemas.microsoft.com/office/drawing/2014/main" id="{D6ED90DD-A23C-425B-85F2-57373804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7104" y="2303254"/>
            <a:ext cx="1497724" cy="1497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11247-9D2F-485B-A802-B5BBABCF99C6}"/>
              </a:ext>
            </a:extLst>
          </p:cNvPr>
          <p:cNvSpPr txBox="1"/>
          <p:nvPr/>
        </p:nvSpPr>
        <p:spPr>
          <a:xfrm rot="19512203">
            <a:off x="8847083" y="2118589"/>
            <a:ext cx="7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ㅌㅌ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3314076" y="2392912"/>
            <a:ext cx="5657401" cy="17132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3C9B3"/>
              </a:gs>
              <a:gs pos="100000">
                <a:srgbClr val="B073D7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ko-KR" altLang="en-US" sz="3200" dirty="0">
                <a:solidFill>
                  <a:schemeClr val="bg1"/>
                </a:solidFill>
              </a:rPr>
              <a:t>장 </a:t>
            </a:r>
            <a:r>
              <a:rPr lang="en-US" altLang="ko-KR" sz="3200" dirty="0">
                <a:solidFill>
                  <a:schemeClr val="bg1"/>
                </a:solidFill>
              </a:rPr>
              <a:t>: </a:t>
            </a:r>
            <a:r>
              <a:rPr lang="ko-KR" altLang="en-US" sz="3200" dirty="0">
                <a:solidFill>
                  <a:schemeClr val="bg1"/>
                </a:solidFill>
              </a:rPr>
              <a:t>프로그램과 </a:t>
            </a:r>
            <a:r>
              <a:rPr lang="en-US" altLang="ko-KR" sz="3200" dirty="0">
                <a:solidFill>
                  <a:schemeClr val="bg1"/>
                </a:solidFill>
              </a:rPr>
              <a:t>C</a:t>
            </a:r>
            <a:r>
              <a:rPr lang="ko-KR" altLang="en-US" sz="3200" dirty="0">
                <a:solidFill>
                  <a:schemeClr val="bg1"/>
                </a:solidFill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42043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기초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EAAD3C86-9606-4569-952C-E8FB8B8CD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49819"/>
              </p:ext>
            </p:extLst>
          </p:nvPr>
        </p:nvGraphicFramePr>
        <p:xfrm>
          <a:off x="944019" y="2051974"/>
          <a:ext cx="10590843" cy="318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FBAC91A5-0CEF-4303-931A-D80B9C03F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705" y="4817511"/>
            <a:ext cx="914400" cy="914400"/>
          </a:xfrm>
          <a:prstGeom prst="rect">
            <a:avLst/>
          </a:prstGeom>
        </p:spPr>
      </p:pic>
      <p:pic>
        <p:nvPicPr>
          <p:cNvPr id="7" name="그래픽 6" descr="뇌">
            <a:extLst>
              <a:ext uri="{FF2B5EF4-FFF2-40B4-BE49-F238E27FC236}">
                <a16:creationId xmlns:a16="http://schemas.microsoft.com/office/drawing/2014/main" id="{FC834AD1-2804-442E-B275-7B2AA3D33F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6951" y="4817511"/>
            <a:ext cx="914400" cy="914400"/>
          </a:xfrm>
          <a:prstGeom prst="rect">
            <a:avLst/>
          </a:prstGeom>
        </p:spPr>
      </p:pic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88848EE3-4628-498C-8F3E-1D4E30788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0356" y="4817511"/>
            <a:ext cx="914400" cy="914400"/>
          </a:xfrm>
          <a:prstGeom prst="rect">
            <a:avLst/>
          </a:prstGeom>
        </p:spPr>
      </p:pic>
      <p:pic>
        <p:nvPicPr>
          <p:cNvPr id="11" name="그래픽 10" descr="화살표: 약간 곡선">
            <a:extLst>
              <a:ext uri="{FF2B5EF4-FFF2-40B4-BE49-F238E27FC236}">
                <a16:creationId xmlns:a16="http://schemas.microsoft.com/office/drawing/2014/main" id="{1C7640C9-21D8-4573-B52B-BA245885C7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07946" y="4980219"/>
            <a:ext cx="588984" cy="588984"/>
          </a:xfrm>
          <a:prstGeom prst="rect">
            <a:avLst/>
          </a:prstGeom>
        </p:spPr>
      </p:pic>
      <p:pic>
        <p:nvPicPr>
          <p:cNvPr id="18" name="그래픽 17" descr="화살표: 약간 곡선">
            <a:extLst>
              <a:ext uri="{FF2B5EF4-FFF2-40B4-BE49-F238E27FC236}">
                <a16:creationId xmlns:a16="http://schemas.microsoft.com/office/drawing/2014/main" id="{B053CAA8-25CC-4EBD-B4EB-12E0DCE365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6361" y="4980219"/>
            <a:ext cx="588984" cy="588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7A3C88-B6D4-4C0F-B4B9-09C5819087F9}"/>
              </a:ext>
            </a:extLst>
          </p:cNvPr>
          <p:cNvSpPr txBox="1"/>
          <p:nvPr/>
        </p:nvSpPr>
        <p:spPr>
          <a:xfrm>
            <a:off x="7615864" y="5649964"/>
            <a:ext cx="9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BE155-6B7C-44B9-98E1-D8FC3895FD9A}"/>
              </a:ext>
            </a:extLst>
          </p:cNvPr>
          <p:cNvSpPr txBox="1"/>
          <p:nvPr/>
        </p:nvSpPr>
        <p:spPr>
          <a:xfrm>
            <a:off x="10791515" y="5547245"/>
            <a:ext cx="9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64EAC-8B31-4D45-8713-E12F9A653519}"/>
              </a:ext>
            </a:extLst>
          </p:cNvPr>
          <p:cNvSpPr txBox="1"/>
          <p:nvPr/>
        </p:nvSpPr>
        <p:spPr>
          <a:xfrm>
            <a:off x="9201304" y="5569203"/>
            <a:ext cx="112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33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언어의 소개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F5848B3-B9E9-43AF-8BBA-43F9FDAD9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43359"/>
              </p:ext>
            </p:extLst>
          </p:nvPr>
        </p:nvGraphicFramePr>
        <p:xfrm>
          <a:off x="1067265" y="1594383"/>
          <a:ext cx="9293139" cy="444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프로그램의 원리와 개념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5B082-4646-4889-803A-4E53802978D5}"/>
              </a:ext>
            </a:extLst>
          </p:cNvPr>
          <p:cNvSpPr txBox="1"/>
          <p:nvPr/>
        </p:nvSpPr>
        <p:spPr>
          <a:xfrm>
            <a:off x="1313136" y="1857682"/>
            <a:ext cx="8615493" cy="4119965"/>
          </a:xfrm>
          <a:prstGeom prst="rect">
            <a:avLst/>
          </a:prstGeom>
          <a:noFill/>
        </p:spPr>
        <p:txBody>
          <a:bodyPr wrap="square" bIns="72000" spcCol="0" rtlCol="0">
            <a:spAutoFit/>
          </a:bodyPr>
          <a:lstStyle/>
          <a:p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입력문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사용자가 원하는 정보 입력함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출력문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사용자에게 정보를 표시함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상수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입력 대상을 한정함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연산자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연산 기능을 수행함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입력한 값과 연산 결과를 기억하는 공간임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조건문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조건에 따른 처리가 가능하도록 제공되는 문법임</a:t>
            </a: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20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반복문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원하는 작업을 반복해서 수행하도록 제공하는 문법임</a:t>
            </a:r>
          </a:p>
        </p:txBody>
      </p:sp>
    </p:spTree>
    <p:extLst>
      <p:ext uri="{BB962C8B-B14F-4D97-AF65-F5344CB8AC3E}">
        <p14:creationId xmlns:p14="http://schemas.microsoft.com/office/powerpoint/2010/main" val="13284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9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언어의 문장 서술 형식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51BEBCEE-D50F-48CA-86BA-57276624CC4D}"/>
              </a:ext>
            </a:extLst>
          </p:cNvPr>
          <p:cNvSpPr/>
          <p:nvPr/>
        </p:nvSpPr>
        <p:spPr>
          <a:xfrm>
            <a:off x="1647646" y="1686527"/>
            <a:ext cx="1155940" cy="38256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단일 서술문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2BD9A19-E346-465A-9A73-C2D1440B7708}"/>
              </a:ext>
            </a:extLst>
          </p:cNvPr>
          <p:cNvSpPr/>
          <p:nvPr/>
        </p:nvSpPr>
        <p:spPr>
          <a:xfrm>
            <a:off x="1647646" y="4235699"/>
            <a:ext cx="1155940" cy="38256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복합 서술문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D762D-EFB6-4D6A-8CC4-F7BCD48C8035}"/>
              </a:ext>
            </a:extLst>
          </p:cNvPr>
          <p:cNvSpPr/>
          <p:nvPr/>
        </p:nvSpPr>
        <p:spPr>
          <a:xfrm>
            <a:off x="1647646" y="2084975"/>
            <a:ext cx="7392837" cy="1822793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709D48-787B-443E-B6DF-DC5FF5AFAB94}"/>
              </a:ext>
            </a:extLst>
          </p:cNvPr>
          <p:cNvSpPr/>
          <p:nvPr/>
        </p:nvSpPr>
        <p:spPr>
          <a:xfrm>
            <a:off x="1647645" y="4635632"/>
            <a:ext cx="7392837" cy="1822793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0432C-E0B1-4A45-9213-96C989145244}"/>
              </a:ext>
            </a:extLst>
          </p:cNvPr>
          <p:cNvSpPr txBox="1"/>
          <p:nvPr/>
        </p:nvSpPr>
        <p:spPr>
          <a:xfrm>
            <a:off x="1871932" y="2248359"/>
            <a:ext cx="650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논리적 최소 명령 실행 단위이며</a:t>
            </a:r>
            <a:r>
              <a:rPr lang="en-US" altLang="ko-KR" dirty="0"/>
              <a:t> ;(</a:t>
            </a:r>
            <a:r>
              <a:rPr lang="ko-KR" altLang="en-US" dirty="0"/>
              <a:t>세미콜론</a:t>
            </a:r>
            <a:r>
              <a:rPr lang="en-US" altLang="ko-KR" dirty="0"/>
              <a:t>) </a:t>
            </a:r>
            <a:r>
              <a:rPr lang="ko-KR" altLang="en-US" dirty="0"/>
              <a:t>으로 구분함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9DFFC-4A70-41C8-87AD-412DE5469BA4}"/>
              </a:ext>
            </a:extLst>
          </p:cNvPr>
          <p:cNvSpPr txBox="1"/>
          <p:nvPr/>
        </p:nvSpPr>
        <p:spPr>
          <a:xfrm>
            <a:off x="1966821" y="2617692"/>
            <a:ext cx="269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a + 30;</a:t>
            </a:r>
          </a:p>
          <a:p>
            <a:r>
              <a:rPr lang="en-US" altLang="ko-KR" dirty="0"/>
              <a:t>a = a </a:t>
            </a:r>
          </a:p>
          <a:p>
            <a:r>
              <a:rPr lang="en-US" altLang="ko-KR" dirty="0"/>
              <a:t>      + 30;</a:t>
            </a:r>
          </a:p>
          <a:p>
            <a:r>
              <a:rPr lang="en-US" altLang="ko-KR" dirty="0"/>
              <a:t>a = a + 30; b = b + 50;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1EEBB-7942-4309-B446-002EC3BFDEE7}"/>
              </a:ext>
            </a:extLst>
          </p:cNvPr>
          <p:cNvSpPr/>
          <p:nvPr/>
        </p:nvSpPr>
        <p:spPr>
          <a:xfrm>
            <a:off x="4658264" y="2671322"/>
            <a:ext cx="2734574" cy="240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 줄로 이루어진 단일 서술문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5217A-F9C5-4895-A367-CC2232112C68}"/>
              </a:ext>
            </a:extLst>
          </p:cNvPr>
          <p:cNvSpPr/>
          <p:nvPr/>
        </p:nvSpPr>
        <p:spPr>
          <a:xfrm>
            <a:off x="4658263" y="3093083"/>
            <a:ext cx="2734575" cy="245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두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줄로 이루어진 단일 서술문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358F4-D67F-4970-90A6-DE7F87680D07}"/>
              </a:ext>
            </a:extLst>
          </p:cNvPr>
          <p:cNvSpPr/>
          <p:nvPr/>
        </p:nvSpPr>
        <p:spPr>
          <a:xfrm>
            <a:off x="4658262" y="3519955"/>
            <a:ext cx="2734576" cy="232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 줄에 두 개의 단일 서술문을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0C321-D26C-4A07-9D4A-255176CAFF14}"/>
              </a:ext>
            </a:extLst>
          </p:cNvPr>
          <p:cNvSpPr txBox="1"/>
          <p:nvPr/>
        </p:nvSpPr>
        <p:spPr>
          <a:xfrm>
            <a:off x="1966821" y="4953170"/>
            <a:ext cx="452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서술문 여러 개를 하나로 묶은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{} </a:t>
            </a:r>
            <a:r>
              <a:rPr lang="ko-KR" altLang="en-US" dirty="0"/>
              <a:t>중괄호를 사용하여 표현함</a:t>
            </a:r>
            <a:endParaRPr lang="en-US" altLang="ko-KR" dirty="0"/>
          </a:p>
          <a:p>
            <a:r>
              <a:rPr lang="en-US" altLang="ko-KR" dirty="0"/>
              <a:t>{} </a:t>
            </a:r>
            <a:r>
              <a:rPr lang="ko-KR" altLang="en-US" dirty="0"/>
              <a:t>중괄호 뒤에는 </a:t>
            </a:r>
            <a:r>
              <a:rPr lang="en-US" altLang="ko-KR" dirty="0"/>
              <a:t>;</a:t>
            </a:r>
            <a:r>
              <a:rPr lang="ko-KR" altLang="en-US" dirty="0"/>
              <a:t>를 사용할 필요가 없음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5C9C95-D4C4-4F5C-B2DB-DB4EFAF0C3A5}"/>
              </a:ext>
            </a:extLst>
          </p:cNvPr>
          <p:cNvSpPr/>
          <p:nvPr/>
        </p:nvSpPr>
        <p:spPr>
          <a:xfrm>
            <a:off x="6823491" y="4920617"/>
            <a:ext cx="1785670" cy="1270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a = a + 30;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b = b + 50;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258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언어의 문장 서술 기본 형식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51BEBCEE-D50F-48CA-86BA-57276624CC4D}"/>
              </a:ext>
            </a:extLst>
          </p:cNvPr>
          <p:cNvSpPr/>
          <p:nvPr/>
        </p:nvSpPr>
        <p:spPr>
          <a:xfrm>
            <a:off x="1647646" y="1686527"/>
            <a:ext cx="1155940" cy="38256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주석문</a:t>
            </a:r>
            <a:endParaRPr lang="ko-KR" altLang="en-US" sz="1200" dirty="0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2BD9A19-E346-465A-9A73-C2D1440B7708}"/>
              </a:ext>
            </a:extLst>
          </p:cNvPr>
          <p:cNvSpPr/>
          <p:nvPr/>
        </p:nvSpPr>
        <p:spPr>
          <a:xfrm>
            <a:off x="1647645" y="4235699"/>
            <a:ext cx="1984075" cy="38256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주석문</a:t>
            </a:r>
            <a:r>
              <a:rPr lang="ko-KR" altLang="en-US" sz="1200" dirty="0"/>
              <a:t> 사용시 주의 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D762D-EFB6-4D6A-8CC4-F7BCD48C8035}"/>
              </a:ext>
            </a:extLst>
          </p:cNvPr>
          <p:cNvSpPr/>
          <p:nvPr/>
        </p:nvSpPr>
        <p:spPr>
          <a:xfrm>
            <a:off x="1647646" y="2084975"/>
            <a:ext cx="7392837" cy="1822793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709D48-787B-443E-B6DF-DC5FF5AFAB94}"/>
              </a:ext>
            </a:extLst>
          </p:cNvPr>
          <p:cNvSpPr/>
          <p:nvPr/>
        </p:nvSpPr>
        <p:spPr>
          <a:xfrm>
            <a:off x="1647645" y="4635632"/>
            <a:ext cx="7392837" cy="1822793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9DFFC-4A70-41C8-87AD-412DE5469BA4}"/>
              </a:ext>
            </a:extLst>
          </p:cNvPr>
          <p:cNvSpPr txBox="1"/>
          <p:nvPr/>
        </p:nvSpPr>
        <p:spPr>
          <a:xfrm>
            <a:off x="1846051" y="2152033"/>
            <a:ext cx="719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 파일에 메모를 남기기 위해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/* */ </a:t>
            </a:r>
            <a:r>
              <a:rPr lang="ko-KR" altLang="en-US" dirty="0"/>
              <a:t>기호를 사용하며 </a:t>
            </a:r>
            <a:r>
              <a:rPr lang="en-US" altLang="ko-KR" dirty="0"/>
              <a:t>/*</a:t>
            </a:r>
            <a:r>
              <a:rPr lang="ko-KR" altLang="en-US" dirty="0"/>
              <a:t>기호로 시작하여 </a:t>
            </a:r>
            <a:r>
              <a:rPr lang="en-US" altLang="ko-KR" dirty="0"/>
              <a:t>*/</a:t>
            </a:r>
            <a:r>
              <a:rPr lang="ko-KR" altLang="en-US" dirty="0"/>
              <a:t>로 끝남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컴파일러가 번역할 때 주석문은 번역하지 않음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358F4-D67F-4970-90A6-DE7F87680D07}"/>
              </a:ext>
            </a:extLst>
          </p:cNvPr>
          <p:cNvSpPr/>
          <p:nvPr/>
        </p:nvSpPr>
        <p:spPr>
          <a:xfrm>
            <a:off x="1846051" y="3091245"/>
            <a:ext cx="7021904" cy="672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/*a, b</a:t>
            </a:r>
            <a:r>
              <a:rPr lang="ko-KR" altLang="en-US" sz="1200" dirty="0">
                <a:solidFill>
                  <a:schemeClr val="tx1"/>
                </a:solidFill>
              </a:rPr>
              <a:t>의 평균값을 계산하여 </a:t>
            </a:r>
            <a:r>
              <a:rPr lang="en-US" altLang="ko-KR" sz="1200" dirty="0">
                <a:solidFill>
                  <a:schemeClr val="tx1"/>
                </a:solidFill>
              </a:rPr>
              <a:t>average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  <a:r>
              <a:rPr lang="en-US" altLang="ko-KR" sz="1200" dirty="0">
                <a:solidFill>
                  <a:schemeClr val="tx1"/>
                </a:solidFill>
              </a:rPr>
              <a:t>*/ [</a:t>
            </a:r>
            <a:r>
              <a:rPr lang="ko-KR" altLang="en-US" sz="1200" dirty="0">
                <a:solidFill>
                  <a:schemeClr val="tx1"/>
                </a:solidFill>
              </a:rPr>
              <a:t>아래 코드를 설명하는 </a:t>
            </a:r>
            <a:r>
              <a:rPr lang="ko-KR" altLang="en-US" sz="1200" dirty="0" err="1">
                <a:solidFill>
                  <a:schemeClr val="tx1"/>
                </a:solidFill>
              </a:rPr>
              <a:t>주석문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Average = (a + b) / 2;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0C321-D26C-4A07-9D4A-255176CAFF14}"/>
              </a:ext>
            </a:extLst>
          </p:cNvPr>
          <p:cNvSpPr txBox="1"/>
          <p:nvPr/>
        </p:nvSpPr>
        <p:spPr>
          <a:xfrm>
            <a:off x="1966821" y="4953170"/>
            <a:ext cx="45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주석문을 중첩하여 사용하면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5C9C95-D4C4-4F5C-B2DB-DB4EFAF0C3A5}"/>
              </a:ext>
            </a:extLst>
          </p:cNvPr>
          <p:cNvSpPr/>
          <p:nvPr/>
        </p:nvSpPr>
        <p:spPr>
          <a:xfrm>
            <a:off x="1966821" y="5486400"/>
            <a:ext cx="6297282" cy="648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/* </a:t>
            </a:r>
            <a:r>
              <a:rPr lang="ko-KR" altLang="en-US" sz="1200" dirty="0">
                <a:solidFill>
                  <a:schemeClr val="tx1"/>
                </a:solidFill>
              </a:rPr>
              <a:t>주석문은 </a:t>
            </a:r>
            <a:r>
              <a:rPr lang="en-US" altLang="ko-KR" sz="1200" dirty="0">
                <a:solidFill>
                  <a:schemeClr val="tx1"/>
                </a:solidFill>
              </a:rPr>
              <a:t>/* </a:t>
            </a:r>
            <a:r>
              <a:rPr lang="ko-KR" altLang="en-US" sz="1200" dirty="0">
                <a:solidFill>
                  <a:schemeClr val="tx1"/>
                </a:solidFill>
              </a:rPr>
              <a:t>여러 줄에 걸쳐서도 </a:t>
            </a:r>
            <a:r>
              <a:rPr lang="en-US" altLang="ko-KR" sz="1200" dirty="0">
                <a:solidFill>
                  <a:schemeClr val="tx1"/>
                </a:solidFill>
              </a:rPr>
              <a:t>*/ 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FF0000"/>
                </a:highlight>
              </a:rPr>
              <a:t>사용할 수 있습니다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0000"/>
                </a:highlight>
              </a:rPr>
              <a:t>. </a:t>
            </a:r>
            <a:r>
              <a:rPr lang="en-US" altLang="ko-KR" sz="1200" dirty="0">
                <a:solidFill>
                  <a:schemeClr val="tx1"/>
                </a:solidFill>
              </a:rPr>
              <a:t>*/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시작          무시                         끝       오류발생  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578B0-9A75-49C8-9010-39F4E094ABF5}"/>
              </a:ext>
            </a:extLst>
          </p:cNvPr>
          <p:cNvSpPr/>
          <p:nvPr/>
        </p:nvSpPr>
        <p:spPr>
          <a:xfrm>
            <a:off x="944020" y="380463"/>
            <a:ext cx="6034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프로그램과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언어의 문장 서술 형식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CEBE10-A283-477C-AF32-4615E9CE38DC}"/>
              </a:ext>
            </a:extLst>
          </p:cNvPr>
          <p:cNvSpPr>
            <a:spLocks/>
          </p:cNvSpPr>
          <p:nvPr/>
        </p:nvSpPr>
        <p:spPr bwMode="auto">
          <a:xfrm>
            <a:off x="944021" y="889661"/>
            <a:ext cx="4870182" cy="45719"/>
          </a:xfrm>
          <a:prstGeom prst="rect">
            <a:avLst/>
          </a:prstGeom>
          <a:gradFill>
            <a:gsLst>
              <a:gs pos="0">
                <a:srgbClr val="63C9B3"/>
              </a:gs>
              <a:gs pos="100000">
                <a:srgbClr val="2C8FF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51BEBCEE-D50F-48CA-86BA-57276624CC4D}"/>
              </a:ext>
            </a:extLst>
          </p:cNvPr>
          <p:cNvSpPr/>
          <p:nvPr/>
        </p:nvSpPr>
        <p:spPr>
          <a:xfrm>
            <a:off x="1647646" y="1686527"/>
            <a:ext cx="1155940" cy="38256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예약어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D762D-EFB6-4D6A-8CC4-F7BCD48C8035}"/>
              </a:ext>
            </a:extLst>
          </p:cNvPr>
          <p:cNvSpPr/>
          <p:nvPr/>
        </p:nvSpPr>
        <p:spPr>
          <a:xfrm>
            <a:off x="1647646" y="2084976"/>
            <a:ext cx="7392837" cy="2254112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9DFFC-4A70-41C8-87AD-412DE5469BA4}"/>
              </a:ext>
            </a:extLst>
          </p:cNvPr>
          <p:cNvSpPr txBox="1"/>
          <p:nvPr/>
        </p:nvSpPr>
        <p:spPr>
          <a:xfrm>
            <a:off x="1846051" y="2152033"/>
            <a:ext cx="719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 언어의 문법에서 사용되는 단어임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 짓는 문법에서는 </a:t>
            </a:r>
            <a:r>
              <a:rPr lang="ko-KR" altLang="en-US" dirty="0" err="1"/>
              <a:t>예약어</a:t>
            </a:r>
            <a:r>
              <a:rPr lang="ko-KR" altLang="en-US" dirty="0"/>
              <a:t> 사용이 불가능함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358F4-D67F-4970-90A6-DE7F87680D07}"/>
              </a:ext>
            </a:extLst>
          </p:cNvPr>
          <p:cNvSpPr/>
          <p:nvPr/>
        </p:nvSpPr>
        <p:spPr>
          <a:xfrm>
            <a:off x="1932313" y="3082619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82C5DD-4A63-4BD9-90DE-524F23DB51CE}"/>
              </a:ext>
            </a:extLst>
          </p:cNvPr>
          <p:cNvSpPr/>
          <p:nvPr/>
        </p:nvSpPr>
        <p:spPr>
          <a:xfrm>
            <a:off x="2645430" y="3082619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while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21850C-6CBD-4B8B-9C7E-C58D6C8AFB1B}"/>
              </a:ext>
            </a:extLst>
          </p:cNvPr>
          <p:cNvSpPr/>
          <p:nvPr/>
        </p:nvSpPr>
        <p:spPr>
          <a:xfrm>
            <a:off x="3376664" y="3095652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char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7F7F9B-1396-40D9-8D82-FA43B37CB7F3}"/>
              </a:ext>
            </a:extLst>
          </p:cNvPr>
          <p:cNvSpPr/>
          <p:nvPr/>
        </p:nvSpPr>
        <p:spPr>
          <a:xfrm>
            <a:off x="4107898" y="3082619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B73123-1B86-4250-A826-8EC5401C7E25}"/>
              </a:ext>
            </a:extLst>
          </p:cNvPr>
          <p:cNvSpPr/>
          <p:nvPr/>
        </p:nvSpPr>
        <p:spPr>
          <a:xfrm>
            <a:off x="4851207" y="3082619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4F4180-385D-4BA2-A6B9-D6F20E7578BF}"/>
              </a:ext>
            </a:extLst>
          </p:cNvPr>
          <p:cNvSpPr/>
          <p:nvPr/>
        </p:nvSpPr>
        <p:spPr>
          <a:xfrm>
            <a:off x="5578993" y="3076751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 while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D61299-9F40-46F9-8FD2-EAD428A6CE7D}"/>
              </a:ext>
            </a:extLst>
          </p:cNvPr>
          <p:cNvSpPr/>
          <p:nvPr/>
        </p:nvSpPr>
        <p:spPr>
          <a:xfrm>
            <a:off x="6288652" y="3076751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2A046F-8B15-4F42-BA51-85D73BAD75FD}"/>
              </a:ext>
            </a:extLst>
          </p:cNvPr>
          <p:cNvSpPr/>
          <p:nvPr/>
        </p:nvSpPr>
        <p:spPr>
          <a:xfrm>
            <a:off x="7023344" y="3076751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FD0B38-437D-47C8-A22A-1D929BF1FD14}"/>
              </a:ext>
            </a:extLst>
          </p:cNvPr>
          <p:cNvSpPr/>
          <p:nvPr/>
        </p:nvSpPr>
        <p:spPr>
          <a:xfrm>
            <a:off x="1932313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break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D6BBE3-9040-4755-9A56-073FA437F678}"/>
              </a:ext>
            </a:extLst>
          </p:cNvPr>
          <p:cNvSpPr/>
          <p:nvPr/>
        </p:nvSpPr>
        <p:spPr>
          <a:xfrm>
            <a:off x="2645430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7F820-B42D-4250-8E77-9409E0F9B4A1}"/>
              </a:ext>
            </a:extLst>
          </p:cNvPr>
          <p:cNvSpPr/>
          <p:nvPr/>
        </p:nvSpPr>
        <p:spPr>
          <a:xfrm>
            <a:off x="3379112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default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63C8C-08A9-412C-9ADB-4C180DF65C56}"/>
              </a:ext>
            </a:extLst>
          </p:cNvPr>
          <p:cNvSpPr/>
          <p:nvPr/>
        </p:nvSpPr>
        <p:spPr>
          <a:xfrm>
            <a:off x="4112794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float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32A7B-3D53-4FB5-983F-134EB210DEF0}"/>
              </a:ext>
            </a:extLst>
          </p:cNvPr>
          <p:cNvSpPr/>
          <p:nvPr/>
        </p:nvSpPr>
        <p:spPr>
          <a:xfrm>
            <a:off x="4834962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6E7F00-6B91-445E-A9AA-F81FF995F333}"/>
              </a:ext>
            </a:extLst>
          </p:cNvPr>
          <p:cNvSpPr/>
          <p:nvPr/>
        </p:nvSpPr>
        <p:spPr>
          <a:xfrm>
            <a:off x="5576539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extern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9EE4F-CB10-4CEF-BA58-E523589015F4}"/>
              </a:ext>
            </a:extLst>
          </p:cNvPr>
          <p:cNvSpPr/>
          <p:nvPr/>
        </p:nvSpPr>
        <p:spPr>
          <a:xfrm>
            <a:off x="6318116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goto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A9527B-0C00-43D3-BDDC-156DBDB0F95E}"/>
              </a:ext>
            </a:extLst>
          </p:cNvPr>
          <p:cNvSpPr/>
          <p:nvPr/>
        </p:nvSpPr>
        <p:spPr>
          <a:xfrm>
            <a:off x="7023343" y="3677194"/>
            <a:ext cx="586599" cy="40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9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799</Words>
  <Application>Microsoft Office PowerPoint</Application>
  <PresentationFormat>와이드스크린</PresentationFormat>
  <Paragraphs>168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HY그래픽M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park</cp:lastModifiedBy>
  <cp:revision>150</cp:revision>
  <dcterms:created xsi:type="dcterms:W3CDTF">2017-06-09T06:00:25Z</dcterms:created>
  <dcterms:modified xsi:type="dcterms:W3CDTF">2017-07-01T08:14:54Z</dcterms:modified>
</cp:coreProperties>
</file>