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61" r:id="rId5"/>
    <p:sldId id="264" r:id="rId6"/>
    <p:sldId id="267" r:id="rId7"/>
    <p:sldId id="269" r:id="rId8"/>
    <p:sldId id="268" r:id="rId9"/>
    <p:sldId id="262" r:id="rId10"/>
    <p:sldId id="265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63" r:id="rId19"/>
    <p:sldId id="266" r:id="rId20"/>
    <p:sldId id="278" r:id="rId21"/>
    <p:sldId id="280" r:id="rId22"/>
    <p:sldId id="282" r:id="rId23"/>
    <p:sldId id="283" r:id="rId24"/>
    <p:sldId id="279" r:id="rId25"/>
    <p:sldId id="28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6366" autoAdjust="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EFA95-C565-474D-82FF-800C63F3FEF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B43A7E-EEC0-4D38-B9E9-3D9949782585}">
      <dgm:prSet phldrT="[텍스트]"/>
      <dgm:spPr>
        <a:solidFill>
          <a:schemeClr val="tx1">
            <a:lumMod val="9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char</a:t>
          </a:r>
          <a:endParaRPr lang="ko-KR" altLang="en-US" b="1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63C7FBF-BE1D-4D1B-A07C-5F4AE54DF172}" type="parTrans" cxnId="{33210555-1D94-4D03-8CE0-043FF09CE8F9}">
      <dgm:prSet/>
      <dgm:spPr/>
      <dgm:t>
        <a:bodyPr/>
        <a:lstStyle/>
        <a:p>
          <a:pPr latinLnBrk="1"/>
          <a:endParaRPr lang="ko-KR" altLang="en-US"/>
        </a:p>
      </dgm:t>
    </dgm:pt>
    <dgm:pt modelId="{72147B8C-6371-494C-8B9D-5F07F54E6276}" type="sibTrans" cxnId="{33210555-1D94-4D03-8CE0-043FF09CE8F9}">
      <dgm:prSet/>
      <dgm:spPr/>
      <dgm:t>
        <a:bodyPr/>
        <a:lstStyle/>
        <a:p>
          <a:pPr latinLnBrk="1"/>
          <a:endParaRPr lang="ko-KR" altLang="en-US"/>
        </a:p>
      </dgm:t>
    </dgm:pt>
    <dgm:pt modelId="{56A6CDB3-2139-4793-BC47-8638C6316AD9}">
      <dgm:prSet phldrT="[텍스트]"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signed char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B00B8E-E16A-41DC-A02E-0ADB53DA7332}" type="parTrans" cxnId="{77DB4DEA-B83F-41F9-B779-6B4B6D3538C5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B2443C2-19EF-41D3-BA1B-43CE03241837}" type="sibTrans" cxnId="{77DB4DEA-B83F-41F9-B779-6B4B6D3538C5}">
      <dgm:prSet/>
      <dgm:spPr/>
      <dgm:t>
        <a:bodyPr/>
        <a:lstStyle/>
        <a:p>
          <a:pPr latinLnBrk="1"/>
          <a:endParaRPr lang="ko-KR" altLang="en-US"/>
        </a:p>
      </dgm:t>
    </dgm:pt>
    <dgm:pt modelId="{1886B1DA-F601-465D-B3C7-F8EDF84FB854}">
      <dgm:prSet phldrT="[텍스트]"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unsigned char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960ACF-1239-4104-818F-A0533B4D79D2}" type="parTrans" cxnId="{543EF4DD-DC1D-4904-8C36-CE14172F9388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52F1A6F-376C-499D-8997-7E6D57DA5521}" type="sibTrans" cxnId="{543EF4DD-DC1D-4904-8C36-CE14172F9388}">
      <dgm:prSet/>
      <dgm:spPr/>
      <dgm:t>
        <a:bodyPr/>
        <a:lstStyle/>
        <a:p>
          <a:pPr latinLnBrk="1"/>
          <a:endParaRPr lang="ko-KR" altLang="en-US"/>
        </a:p>
      </dgm:t>
    </dgm:pt>
    <dgm:pt modelId="{9033DA77-1B75-4142-8EE9-A5E342429AF6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-128 ~ 127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E0215F8-8680-4B0E-8385-6122B2CA14BB}" type="parTrans" cxnId="{3DE9F038-80A7-49EE-9853-8396B03666F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B6A51E5-D9B7-4D03-9565-06ED215A42F4}" type="sibTrans" cxnId="{3DE9F038-80A7-49EE-9853-8396B03666F0}">
      <dgm:prSet/>
      <dgm:spPr/>
      <dgm:t>
        <a:bodyPr/>
        <a:lstStyle/>
        <a:p>
          <a:pPr latinLnBrk="1"/>
          <a:endParaRPr lang="ko-KR" altLang="en-US"/>
        </a:p>
      </dgm:t>
    </dgm:pt>
    <dgm:pt modelId="{87B673BD-D2D1-4E25-8FCD-8B1BE7943F79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0~255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89FB98-7075-4958-9F17-B0568386A4EF}" type="parTrans" cxnId="{B17EF5D2-6DB5-47DE-9C83-932035CBA74E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054CF3-306A-4397-A98C-61CEAAB99C4A}" type="sibTrans" cxnId="{B17EF5D2-6DB5-47DE-9C83-932035CBA74E}">
      <dgm:prSet/>
      <dgm:spPr/>
      <dgm:t>
        <a:bodyPr/>
        <a:lstStyle/>
        <a:p>
          <a:pPr latinLnBrk="1"/>
          <a:endParaRPr lang="ko-KR" altLang="en-US"/>
        </a:p>
      </dgm:t>
    </dgm:pt>
    <dgm:pt modelId="{54AD51D5-E3C1-402D-824F-5C0F9529595F}" type="pres">
      <dgm:prSet presAssocID="{339EFA95-C565-474D-82FF-800C63F3FE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604E58-1EEA-47A4-A82A-7BC5B6D856E4}" type="pres">
      <dgm:prSet presAssocID="{99B43A7E-EEC0-4D38-B9E9-3D9949782585}" presName="hierRoot1" presStyleCnt="0">
        <dgm:presLayoutVars>
          <dgm:hierBranch val="init"/>
        </dgm:presLayoutVars>
      </dgm:prSet>
      <dgm:spPr/>
    </dgm:pt>
    <dgm:pt modelId="{0F0E4E56-FF92-41E8-8212-7F5975BDB0DC}" type="pres">
      <dgm:prSet presAssocID="{99B43A7E-EEC0-4D38-B9E9-3D9949782585}" presName="rootComposite1" presStyleCnt="0"/>
      <dgm:spPr/>
    </dgm:pt>
    <dgm:pt modelId="{E678546B-CC85-4349-AF08-41FEB2849EAA}" type="pres">
      <dgm:prSet presAssocID="{99B43A7E-EEC0-4D38-B9E9-3D9949782585}" presName="rootText1" presStyleLbl="node0" presStyleIdx="0" presStyleCnt="1">
        <dgm:presLayoutVars>
          <dgm:chPref val="3"/>
        </dgm:presLayoutVars>
      </dgm:prSet>
      <dgm:spPr/>
    </dgm:pt>
    <dgm:pt modelId="{0FA8F886-A7E4-479B-AC30-2DE23970F247}" type="pres">
      <dgm:prSet presAssocID="{99B43A7E-EEC0-4D38-B9E9-3D9949782585}" presName="rootConnector1" presStyleLbl="node1" presStyleIdx="0" presStyleCnt="0"/>
      <dgm:spPr/>
    </dgm:pt>
    <dgm:pt modelId="{9E43001B-E057-4E78-BFFA-3D298DD39505}" type="pres">
      <dgm:prSet presAssocID="{99B43A7E-EEC0-4D38-B9E9-3D9949782585}" presName="hierChild2" presStyleCnt="0"/>
      <dgm:spPr/>
    </dgm:pt>
    <dgm:pt modelId="{45E3D9E6-30C2-46ED-9E34-D37925F8EAFB}" type="pres">
      <dgm:prSet presAssocID="{A0B00B8E-E16A-41DC-A02E-0ADB53DA7332}" presName="Name64" presStyleLbl="parChTrans1D2" presStyleIdx="0" presStyleCnt="2"/>
      <dgm:spPr/>
    </dgm:pt>
    <dgm:pt modelId="{BB5EB545-9D70-4DCF-8EB3-82DDA187665D}" type="pres">
      <dgm:prSet presAssocID="{56A6CDB3-2139-4793-BC47-8638C6316AD9}" presName="hierRoot2" presStyleCnt="0">
        <dgm:presLayoutVars>
          <dgm:hierBranch val="init"/>
        </dgm:presLayoutVars>
      </dgm:prSet>
      <dgm:spPr/>
    </dgm:pt>
    <dgm:pt modelId="{06DAACEC-88D7-408E-A3AB-5F9B2A9EC1F6}" type="pres">
      <dgm:prSet presAssocID="{56A6CDB3-2139-4793-BC47-8638C6316AD9}" presName="rootComposite" presStyleCnt="0"/>
      <dgm:spPr/>
    </dgm:pt>
    <dgm:pt modelId="{76A59547-F97E-4237-8552-06A6CBE7DEF7}" type="pres">
      <dgm:prSet presAssocID="{56A6CDB3-2139-4793-BC47-8638C6316AD9}" presName="rootText" presStyleLbl="node2" presStyleIdx="0" presStyleCnt="2">
        <dgm:presLayoutVars>
          <dgm:chPref val="3"/>
        </dgm:presLayoutVars>
      </dgm:prSet>
      <dgm:spPr/>
    </dgm:pt>
    <dgm:pt modelId="{A8D35CD3-2025-4DDA-9B55-470E7FB82981}" type="pres">
      <dgm:prSet presAssocID="{56A6CDB3-2139-4793-BC47-8638C6316AD9}" presName="rootConnector" presStyleLbl="node2" presStyleIdx="0" presStyleCnt="2"/>
      <dgm:spPr/>
    </dgm:pt>
    <dgm:pt modelId="{FB294305-9D62-4E6A-B2DB-1DBD2544C42C}" type="pres">
      <dgm:prSet presAssocID="{56A6CDB3-2139-4793-BC47-8638C6316AD9}" presName="hierChild4" presStyleCnt="0"/>
      <dgm:spPr/>
    </dgm:pt>
    <dgm:pt modelId="{8276BFF0-7BA9-4133-8196-1FCA383CC750}" type="pres">
      <dgm:prSet presAssocID="{2E0215F8-8680-4B0E-8385-6122B2CA14BB}" presName="Name64" presStyleLbl="parChTrans1D3" presStyleIdx="0" presStyleCnt="2"/>
      <dgm:spPr/>
    </dgm:pt>
    <dgm:pt modelId="{ABB11251-DF63-42CD-BA80-C8341144CBB8}" type="pres">
      <dgm:prSet presAssocID="{9033DA77-1B75-4142-8EE9-A5E342429AF6}" presName="hierRoot2" presStyleCnt="0">
        <dgm:presLayoutVars>
          <dgm:hierBranch val="init"/>
        </dgm:presLayoutVars>
      </dgm:prSet>
      <dgm:spPr/>
    </dgm:pt>
    <dgm:pt modelId="{E74F2763-6FCC-438C-8337-CD2CE58E3C3D}" type="pres">
      <dgm:prSet presAssocID="{9033DA77-1B75-4142-8EE9-A5E342429AF6}" presName="rootComposite" presStyleCnt="0"/>
      <dgm:spPr/>
    </dgm:pt>
    <dgm:pt modelId="{5F2FB8E7-7276-4338-BF57-FB7469496EDB}" type="pres">
      <dgm:prSet presAssocID="{9033DA77-1B75-4142-8EE9-A5E342429AF6}" presName="rootText" presStyleLbl="node3" presStyleIdx="0" presStyleCnt="2">
        <dgm:presLayoutVars>
          <dgm:chPref val="3"/>
        </dgm:presLayoutVars>
      </dgm:prSet>
      <dgm:spPr/>
    </dgm:pt>
    <dgm:pt modelId="{18E2F06F-B2AB-48E7-A1C1-A42FC17A10F3}" type="pres">
      <dgm:prSet presAssocID="{9033DA77-1B75-4142-8EE9-A5E342429AF6}" presName="rootConnector" presStyleLbl="node3" presStyleIdx="0" presStyleCnt="2"/>
      <dgm:spPr/>
    </dgm:pt>
    <dgm:pt modelId="{D5E768B7-B96C-4EEE-A7BA-CF0F6449BCC0}" type="pres">
      <dgm:prSet presAssocID="{9033DA77-1B75-4142-8EE9-A5E342429AF6}" presName="hierChild4" presStyleCnt="0"/>
      <dgm:spPr/>
    </dgm:pt>
    <dgm:pt modelId="{C64BA54F-392C-485D-8CC5-7E117B5261B4}" type="pres">
      <dgm:prSet presAssocID="{9033DA77-1B75-4142-8EE9-A5E342429AF6}" presName="hierChild5" presStyleCnt="0"/>
      <dgm:spPr/>
    </dgm:pt>
    <dgm:pt modelId="{7E5B4945-B0E3-4C7A-8524-18CC8032C794}" type="pres">
      <dgm:prSet presAssocID="{56A6CDB3-2139-4793-BC47-8638C6316AD9}" presName="hierChild5" presStyleCnt="0"/>
      <dgm:spPr/>
    </dgm:pt>
    <dgm:pt modelId="{F6A7421F-F0DA-4F28-9213-1AC82215698E}" type="pres">
      <dgm:prSet presAssocID="{ED960ACF-1239-4104-818F-A0533B4D79D2}" presName="Name64" presStyleLbl="parChTrans1D2" presStyleIdx="1" presStyleCnt="2"/>
      <dgm:spPr/>
    </dgm:pt>
    <dgm:pt modelId="{4BDFB97F-7904-4992-8487-529FD2DC9D4F}" type="pres">
      <dgm:prSet presAssocID="{1886B1DA-F601-465D-B3C7-F8EDF84FB854}" presName="hierRoot2" presStyleCnt="0">
        <dgm:presLayoutVars>
          <dgm:hierBranch val="init"/>
        </dgm:presLayoutVars>
      </dgm:prSet>
      <dgm:spPr/>
    </dgm:pt>
    <dgm:pt modelId="{72340B05-5F56-4DE6-85B8-2459BFA7FD09}" type="pres">
      <dgm:prSet presAssocID="{1886B1DA-F601-465D-B3C7-F8EDF84FB854}" presName="rootComposite" presStyleCnt="0"/>
      <dgm:spPr/>
    </dgm:pt>
    <dgm:pt modelId="{1125921B-A90B-44E0-BE9E-45862F9FDCF5}" type="pres">
      <dgm:prSet presAssocID="{1886B1DA-F601-465D-B3C7-F8EDF84FB854}" presName="rootText" presStyleLbl="node2" presStyleIdx="1" presStyleCnt="2">
        <dgm:presLayoutVars>
          <dgm:chPref val="3"/>
        </dgm:presLayoutVars>
      </dgm:prSet>
      <dgm:spPr/>
    </dgm:pt>
    <dgm:pt modelId="{5081F81F-D7E4-4C45-A324-EB037FD67F45}" type="pres">
      <dgm:prSet presAssocID="{1886B1DA-F601-465D-B3C7-F8EDF84FB854}" presName="rootConnector" presStyleLbl="node2" presStyleIdx="1" presStyleCnt="2"/>
      <dgm:spPr/>
    </dgm:pt>
    <dgm:pt modelId="{51968E2E-4F12-4536-99B8-AEA5456D6B3A}" type="pres">
      <dgm:prSet presAssocID="{1886B1DA-F601-465D-B3C7-F8EDF84FB854}" presName="hierChild4" presStyleCnt="0"/>
      <dgm:spPr/>
    </dgm:pt>
    <dgm:pt modelId="{797DF972-BB4A-4762-97AD-B62908E9BE50}" type="pres">
      <dgm:prSet presAssocID="{6489FB98-7075-4958-9F17-B0568386A4EF}" presName="Name64" presStyleLbl="parChTrans1D3" presStyleIdx="1" presStyleCnt="2"/>
      <dgm:spPr/>
    </dgm:pt>
    <dgm:pt modelId="{C9E3F8B6-1B59-40C5-A7B8-74D5E98599DE}" type="pres">
      <dgm:prSet presAssocID="{87B673BD-D2D1-4E25-8FCD-8B1BE7943F79}" presName="hierRoot2" presStyleCnt="0">
        <dgm:presLayoutVars>
          <dgm:hierBranch val="init"/>
        </dgm:presLayoutVars>
      </dgm:prSet>
      <dgm:spPr/>
    </dgm:pt>
    <dgm:pt modelId="{826BEE6D-03F1-4DD8-876D-8827AD2EE13F}" type="pres">
      <dgm:prSet presAssocID="{87B673BD-D2D1-4E25-8FCD-8B1BE7943F79}" presName="rootComposite" presStyleCnt="0"/>
      <dgm:spPr/>
    </dgm:pt>
    <dgm:pt modelId="{C4CB8A99-B19F-41AB-A730-D09387BFCC4F}" type="pres">
      <dgm:prSet presAssocID="{87B673BD-D2D1-4E25-8FCD-8B1BE7943F79}" presName="rootText" presStyleLbl="node3" presStyleIdx="1" presStyleCnt="2">
        <dgm:presLayoutVars>
          <dgm:chPref val="3"/>
        </dgm:presLayoutVars>
      </dgm:prSet>
      <dgm:spPr/>
    </dgm:pt>
    <dgm:pt modelId="{81AE3921-111F-4613-A4E5-4A02C5994B73}" type="pres">
      <dgm:prSet presAssocID="{87B673BD-D2D1-4E25-8FCD-8B1BE7943F79}" presName="rootConnector" presStyleLbl="node3" presStyleIdx="1" presStyleCnt="2"/>
      <dgm:spPr/>
    </dgm:pt>
    <dgm:pt modelId="{D01F731E-14AE-4770-925F-67195C2102D4}" type="pres">
      <dgm:prSet presAssocID="{87B673BD-D2D1-4E25-8FCD-8B1BE7943F79}" presName="hierChild4" presStyleCnt="0"/>
      <dgm:spPr/>
    </dgm:pt>
    <dgm:pt modelId="{309F6774-F798-4530-96DD-2FCC79B25979}" type="pres">
      <dgm:prSet presAssocID="{87B673BD-D2D1-4E25-8FCD-8B1BE7943F79}" presName="hierChild5" presStyleCnt="0"/>
      <dgm:spPr/>
    </dgm:pt>
    <dgm:pt modelId="{5A888B81-5F6C-4AA7-B5C7-1C884DC76775}" type="pres">
      <dgm:prSet presAssocID="{1886B1DA-F601-465D-B3C7-F8EDF84FB854}" presName="hierChild5" presStyleCnt="0"/>
      <dgm:spPr/>
    </dgm:pt>
    <dgm:pt modelId="{3D9E0EC2-881B-449E-8B79-E5D7AE6D606D}" type="pres">
      <dgm:prSet presAssocID="{99B43A7E-EEC0-4D38-B9E9-3D9949782585}" presName="hierChild3" presStyleCnt="0"/>
      <dgm:spPr/>
    </dgm:pt>
  </dgm:ptLst>
  <dgm:cxnLst>
    <dgm:cxn modelId="{1F137933-B42F-4386-8328-B343F6DC7FC1}" type="presOf" srcId="{87B673BD-D2D1-4E25-8FCD-8B1BE7943F79}" destId="{C4CB8A99-B19F-41AB-A730-D09387BFCC4F}" srcOrd="0" destOrd="0" presId="urn:microsoft.com/office/officeart/2009/3/layout/HorizontalOrganizationChart"/>
    <dgm:cxn modelId="{3DE9F038-80A7-49EE-9853-8396B03666F0}" srcId="{56A6CDB3-2139-4793-BC47-8638C6316AD9}" destId="{9033DA77-1B75-4142-8EE9-A5E342429AF6}" srcOrd="0" destOrd="0" parTransId="{2E0215F8-8680-4B0E-8385-6122B2CA14BB}" sibTransId="{9B6A51E5-D9B7-4D03-9565-06ED215A42F4}"/>
    <dgm:cxn modelId="{FDDF015B-660D-467B-93BE-4AA2BC08206E}" type="presOf" srcId="{56A6CDB3-2139-4793-BC47-8638C6316AD9}" destId="{A8D35CD3-2025-4DDA-9B55-470E7FB82981}" srcOrd="1" destOrd="0" presId="urn:microsoft.com/office/officeart/2009/3/layout/HorizontalOrganizationChart"/>
    <dgm:cxn modelId="{2C940C4A-12D9-446F-AFA1-BD3474B4CF0C}" type="presOf" srcId="{1886B1DA-F601-465D-B3C7-F8EDF84FB854}" destId="{5081F81F-D7E4-4C45-A324-EB037FD67F45}" srcOrd="1" destOrd="0" presId="urn:microsoft.com/office/officeart/2009/3/layout/HorizontalOrganizationChart"/>
    <dgm:cxn modelId="{01213C4B-6FEA-4D1D-98FC-9CC939FD0316}" type="presOf" srcId="{339EFA95-C565-474D-82FF-800C63F3FEFC}" destId="{54AD51D5-E3C1-402D-824F-5C0F9529595F}" srcOrd="0" destOrd="0" presId="urn:microsoft.com/office/officeart/2009/3/layout/HorizontalOrganizationChart"/>
    <dgm:cxn modelId="{2BACBC4E-BCB9-43A9-9E44-D27EAD17D0AF}" type="presOf" srcId="{99B43A7E-EEC0-4D38-B9E9-3D9949782585}" destId="{E678546B-CC85-4349-AF08-41FEB2849EAA}" srcOrd="0" destOrd="0" presId="urn:microsoft.com/office/officeart/2009/3/layout/HorizontalOrganizationChart"/>
    <dgm:cxn modelId="{9E7F6C50-00B3-4B3C-BD54-B2D38B3B4DC6}" type="presOf" srcId="{56A6CDB3-2139-4793-BC47-8638C6316AD9}" destId="{76A59547-F97E-4237-8552-06A6CBE7DEF7}" srcOrd="0" destOrd="0" presId="urn:microsoft.com/office/officeart/2009/3/layout/HorizontalOrganizationChart"/>
    <dgm:cxn modelId="{33210555-1D94-4D03-8CE0-043FF09CE8F9}" srcId="{339EFA95-C565-474D-82FF-800C63F3FEFC}" destId="{99B43A7E-EEC0-4D38-B9E9-3D9949782585}" srcOrd="0" destOrd="0" parTransId="{463C7FBF-BE1D-4D1B-A07C-5F4AE54DF172}" sibTransId="{72147B8C-6371-494C-8B9D-5F07F54E6276}"/>
    <dgm:cxn modelId="{BDD87E76-B4F4-4995-818E-13B705DE8CF4}" type="presOf" srcId="{9033DA77-1B75-4142-8EE9-A5E342429AF6}" destId="{18E2F06F-B2AB-48E7-A1C1-A42FC17A10F3}" srcOrd="1" destOrd="0" presId="urn:microsoft.com/office/officeart/2009/3/layout/HorizontalOrganizationChart"/>
    <dgm:cxn modelId="{A77D3D89-CC14-4FC8-9996-72BDF8DEB2B9}" type="presOf" srcId="{6489FB98-7075-4958-9F17-B0568386A4EF}" destId="{797DF972-BB4A-4762-97AD-B62908E9BE50}" srcOrd="0" destOrd="0" presId="urn:microsoft.com/office/officeart/2009/3/layout/HorizontalOrganizationChart"/>
    <dgm:cxn modelId="{4417EE91-EC9A-417D-90BF-0F2C986D9BFC}" type="presOf" srcId="{9033DA77-1B75-4142-8EE9-A5E342429AF6}" destId="{5F2FB8E7-7276-4338-BF57-FB7469496EDB}" srcOrd="0" destOrd="0" presId="urn:microsoft.com/office/officeart/2009/3/layout/HorizontalOrganizationChart"/>
    <dgm:cxn modelId="{5EC6859F-A03C-4FFF-B658-DFC41B301B55}" type="presOf" srcId="{99B43A7E-EEC0-4D38-B9E9-3D9949782585}" destId="{0FA8F886-A7E4-479B-AC30-2DE23970F247}" srcOrd="1" destOrd="0" presId="urn:microsoft.com/office/officeart/2009/3/layout/HorizontalOrganizationChart"/>
    <dgm:cxn modelId="{1C11C3A2-368F-4C5C-B935-0AE121AB7243}" type="presOf" srcId="{1886B1DA-F601-465D-B3C7-F8EDF84FB854}" destId="{1125921B-A90B-44E0-BE9E-45862F9FDCF5}" srcOrd="0" destOrd="0" presId="urn:microsoft.com/office/officeart/2009/3/layout/HorizontalOrganizationChart"/>
    <dgm:cxn modelId="{95D1F7CC-8296-4641-846B-FD9254EBC62C}" type="presOf" srcId="{2E0215F8-8680-4B0E-8385-6122B2CA14BB}" destId="{8276BFF0-7BA9-4133-8196-1FCA383CC750}" srcOrd="0" destOrd="0" presId="urn:microsoft.com/office/officeart/2009/3/layout/HorizontalOrganizationChart"/>
    <dgm:cxn modelId="{B17EF5D2-6DB5-47DE-9C83-932035CBA74E}" srcId="{1886B1DA-F601-465D-B3C7-F8EDF84FB854}" destId="{87B673BD-D2D1-4E25-8FCD-8B1BE7943F79}" srcOrd="0" destOrd="0" parTransId="{6489FB98-7075-4958-9F17-B0568386A4EF}" sibTransId="{B4054CF3-306A-4397-A98C-61CEAAB99C4A}"/>
    <dgm:cxn modelId="{543EF4DD-DC1D-4904-8C36-CE14172F9388}" srcId="{99B43A7E-EEC0-4D38-B9E9-3D9949782585}" destId="{1886B1DA-F601-465D-B3C7-F8EDF84FB854}" srcOrd="1" destOrd="0" parTransId="{ED960ACF-1239-4104-818F-A0533B4D79D2}" sibTransId="{752F1A6F-376C-499D-8997-7E6D57DA5521}"/>
    <dgm:cxn modelId="{77DB4DEA-B83F-41F9-B779-6B4B6D3538C5}" srcId="{99B43A7E-EEC0-4D38-B9E9-3D9949782585}" destId="{56A6CDB3-2139-4793-BC47-8638C6316AD9}" srcOrd="0" destOrd="0" parTransId="{A0B00B8E-E16A-41DC-A02E-0ADB53DA7332}" sibTransId="{CB2443C2-19EF-41D3-BA1B-43CE03241837}"/>
    <dgm:cxn modelId="{CF8CAAF0-2235-4E38-953F-F55DC2D14104}" type="presOf" srcId="{87B673BD-D2D1-4E25-8FCD-8B1BE7943F79}" destId="{81AE3921-111F-4613-A4E5-4A02C5994B73}" srcOrd="1" destOrd="0" presId="urn:microsoft.com/office/officeart/2009/3/layout/HorizontalOrganizationChart"/>
    <dgm:cxn modelId="{BFF813F8-08A7-4240-B05C-AD77EB9D8C12}" type="presOf" srcId="{A0B00B8E-E16A-41DC-A02E-0ADB53DA7332}" destId="{45E3D9E6-30C2-46ED-9E34-D37925F8EAFB}" srcOrd="0" destOrd="0" presId="urn:microsoft.com/office/officeart/2009/3/layout/HorizontalOrganizationChart"/>
    <dgm:cxn modelId="{836A6CF9-81EF-415B-AEFF-8F3EACC6DA3E}" type="presOf" srcId="{ED960ACF-1239-4104-818F-A0533B4D79D2}" destId="{F6A7421F-F0DA-4F28-9213-1AC82215698E}" srcOrd="0" destOrd="0" presId="urn:microsoft.com/office/officeart/2009/3/layout/HorizontalOrganizationChart"/>
    <dgm:cxn modelId="{C179242C-7A0A-4AAB-B1F3-85E1899C5C58}" type="presParOf" srcId="{54AD51D5-E3C1-402D-824F-5C0F9529595F}" destId="{C9604E58-1EEA-47A4-A82A-7BC5B6D856E4}" srcOrd="0" destOrd="0" presId="urn:microsoft.com/office/officeart/2009/3/layout/HorizontalOrganizationChart"/>
    <dgm:cxn modelId="{8DF6B07D-B405-4F8B-A348-8CBD6F80A70A}" type="presParOf" srcId="{C9604E58-1EEA-47A4-A82A-7BC5B6D856E4}" destId="{0F0E4E56-FF92-41E8-8212-7F5975BDB0DC}" srcOrd="0" destOrd="0" presId="urn:microsoft.com/office/officeart/2009/3/layout/HorizontalOrganizationChart"/>
    <dgm:cxn modelId="{8D3C9810-CD3D-4C53-AF39-E9CF24744F40}" type="presParOf" srcId="{0F0E4E56-FF92-41E8-8212-7F5975BDB0DC}" destId="{E678546B-CC85-4349-AF08-41FEB2849EAA}" srcOrd="0" destOrd="0" presId="urn:microsoft.com/office/officeart/2009/3/layout/HorizontalOrganizationChart"/>
    <dgm:cxn modelId="{C1490DD6-449D-4976-B71D-60FAAAFA494F}" type="presParOf" srcId="{0F0E4E56-FF92-41E8-8212-7F5975BDB0DC}" destId="{0FA8F886-A7E4-479B-AC30-2DE23970F247}" srcOrd="1" destOrd="0" presId="urn:microsoft.com/office/officeart/2009/3/layout/HorizontalOrganizationChart"/>
    <dgm:cxn modelId="{E5C2146F-19DE-4D30-B4D9-6DADA3C1681B}" type="presParOf" srcId="{C9604E58-1EEA-47A4-A82A-7BC5B6D856E4}" destId="{9E43001B-E057-4E78-BFFA-3D298DD39505}" srcOrd="1" destOrd="0" presId="urn:microsoft.com/office/officeart/2009/3/layout/HorizontalOrganizationChart"/>
    <dgm:cxn modelId="{01CBC11D-40F8-404B-85B2-8426BC1BD8E4}" type="presParOf" srcId="{9E43001B-E057-4E78-BFFA-3D298DD39505}" destId="{45E3D9E6-30C2-46ED-9E34-D37925F8EAFB}" srcOrd="0" destOrd="0" presId="urn:microsoft.com/office/officeart/2009/3/layout/HorizontalOrganizationChart"/>
    <dgm:cxn modelId="{C04A5644-D6F6-4AD2-845A-72DB857A39FA}" type="presParOf" srcId="{9E43001B-E057-4E78-BFFA-3D298DD39505}" destId="{BB5EB545-9D70-4DCF-8EB3-82DDA187665D}" srcOrd="1" destOrd="0" presId="urn:microsoft.com/office/officeart/2009/3/layout/HorizontalOrganizationChart"/>
    <dgm:cxn modelId="{E9AC7D90-864B-47D8-AD81-9AA3730E84EC}" type="presParOf" srcId="{BB5EB545-9D70-4DCF-8EB3-82DDA187665D}" destId="{06DAACEC-88D7-408E-A3AB-5F9B2A9EC1F6}" srcOrd="0" destOrd="0" presId="urn:microsoft.com/office/officeart/2009/3/layout/HorizontalOrganizationChart"/>
    <dgm:cxn modelId="{52F0174A-5C71-44F9-ADA1-39483B17DAE5}" type="presParOf" srcId="{06DAACEC-88D7-408E-A3AB-5F9B2A9EC1F6}" destId="{76A59547-F97E-4237-8552-06A6CBE7DEF7}" srcOrd="0" destOrd="0" presId="urn:microsoft.com/office/officeart/2009/3/layout/HorizontalOrganizationChart"/>
    <dgm:cxn modelId="{BC457567-6FAB-4E0A-B673-BC71FF480D4E}" type="presParOf" srcId="{06DAACEC-88D7-408E-A3AB-5F9B2A9EC1F6}" destId="{A8D35CD3-2025-4DDA-9B55-470E7FB82981}" srcOrd="1" destOrd="0" presId="urn:microsoft.com/office/officeart/2009/3/layout/HorizontalOrganizationChart"/>
    <dgm:cxn modelId="{2578106C-7B96-4F65-AE1E-98C9E7136E0D}" type="presParOf" srcId="{BB5EB545-9D70-4DCF-8EB3-82DDA187665D}" destId="{FB294305-9D62-4E6A-B2DB-1DBD2544C42C}" srcOrd="1" destOrd="0" presId="urn:microsoft.com/office/officeart/2009/3/layout/HorizontalOrganizationChart"/>
    <dgm:cxn modelId="{CBD65EED-AF6D-490C-8465-5FC9ACC98673}" type="presParOf" srcId="{FB294305-9D62-4E6A-B2DB-1DBD2544C42C}" destId="{8276BFF0-7BA9-4133-8196-1FCA383CC750}" srcOrd="0" destOrd="0" presId="urn:microsoft.com/office/officeart/2009/3/layout/HorizontalOrganizationChart"/>
    <dgm:cxn modelId="{D132C70D-AFDB-4DB5-A39E-F80B69150921}" type="presParOf" srcId="{FB294305-9D62-4E6A-B2DB-1DBD2544C42C}" destId="{ABB11251-DF63-42CD-BA80-C8341144CBB8}" srcOrd="1" destOrd="0" presId="urn:microsoft.com/office/officeart/2009/3/layout/HorizontalOrganizationChart"/>
    <dgm:cxn modelId="{2EB5A72F-A735-4838-B8A7-AA48D92C72B4}" type="presParOf" srcId="{ABB11251-DF63-42CD-BA80-C8341144CBB8}" destId="{E74F2763-6FCC-438C-8337-CD2CE58E3C3D}" srcOrd="0" destOrd="0" presId="urn:microsoft.com/office/officeart/2009/3/layout/HorizontalOrganizationChart"/>
    <dgm:cxn modelId="{CBC313D1-73C8-44FC-AD2A-3B1A5C2A31AB}" type="presParOf" srcId="{E74F2763-6FCC-438C-8337-CD2CE58E3C3D}" destId="{5F2FB8E7-7276-4338-BF57-FB7469496EDB}" srcOrd="0" destOrd="0" presId="urn:microsoft.com/office/officeart/2009/3/layout/HorizontalOrganizationChart"/>
    <dgm:cxn modelId="{A8444C66-BF6C-4E63-AD4E-A6BCBD8DC817}" type="presParOf" srcId="{E74F2763-6FCC-438C-8337-CD2CE58E3C3D}" destId="{18E2F06F-B2AB-48E7-A1C1-A42FC17A10F3}" srcOrd="1" destOrd="0" presId="urn:microsoft.com/office/officeart/2009/3/layout/HorizontalOrganizationChart"/>
    <dgm:cxn modelId="{8C764613-82C2-4D1A-88A4-C73625FB238B}" type="presParOf" srcId="{ABB11251-DF63-42CD-BA80-C8341144CBB8}" destId="{D5E768B7-B96C-4EEE-A7BA-CF0F6449BCC0}" srcOrd="1" destOrd="0" presId="urn:microsoft.com/office/officeart/2009/3/layout/HorizontalOrganizationChart"/>
    <dgm:cxn modelId="{D0995A5A-5DDD-4A5A-AFA3-772ABADC8D07}" type="presParOf" srcId="{ABB11251-DF63-42CD-BA80-C8341144CBB8}" destId="{C64BA54F-392C-485D-8CC5-7E117B5261B4}" srcOrd="2" destOrd="0" presId="urn:microsoft.com/office/officeart/2009/3/layout/HorizontalOrganizationChart"/>
    <dgm:cxn modelId="{3DA1900B-70CC-4A3B-9BDE-02C5EF59D471}" type="presParOf" srcId="{BB5EB545-9D70-4DCF-8EB3-82DDA187665D}" destId="{7E5B4945-B0E3-4C7A-8524-18CC8032C794}" srcOrd="2" destOrd="0" presId="urn:microsoft.com/office/officeart/2009/3/layout/HorizontalOrganizationChart"/>
    <dgm:cxn modelId="{7DCDD6F1-5FEA-4C38-838E-86595D57E72E}" type="presParOf" srcId="{9E43001B-E057-4E78-BFFA-3D298DD39505}" destId="{F6A7421F-F0DA-4F28-9213-1AC82215698E}" srcOrd="2" destOrd="0" presId="urn:microsoft.com/office/officeart/2009/3/layout/HorizontalOrganizationChart"/>
    <dgm:cxn modelId="{7305D7E7-FD13-410F-801B-7797C7CC147B}" type="presParOf" srcId="{9E43001B-E057-4E78-BFFA-3D298DD39505}" destId="{4BDFB97F-7904-4992-8487-529FD2DC9D4F}" srcOrd="3" destOrd="0" presId="urn:microsoft.com/office/officeart/2009/3/layout/HorizontalOrganizationChart"/>
    <dgm:cxn modelId="{AF92C478-EE62-4415-B8EA-F8D519E8CC1D}" type="presParOf" srcId="{4BDFB97F-7904-4992-8487-529FD2DC9D4F}" destId="{72340B05-5F56-4DE6-85B8-2459BFA7FD09}" srcOrd="0" destOrd="0" presId="urn:microsoft.com/office/officeart/2009/3/layout/HorizontalOrganizationChart"/>
    <dgm:cxn modelId="{2BDBD19B-4777-4272-BE9D-6EFB8BEE4ACC}" type="presParOf" srcId="{72340B05-5F56-4DE6-85B8-2459BFA7FD09}" destId="{1125921B-A90B-44E0-BE9E-45862F9FDCF5}" srcOrd="0" destOrd="0" presId="urn:microsoft.com/office/officeart/2009/3/layout/HorizontalOrganizationChart"/>
    <dgm:cxn modelId="{2832EEF6-3FDA-4EB0-87DF-B20B43C511AF}" type="presParOf" srcId="{72340B05-5F56-4DE6-85B8-2459BFA7FD09}" destId="{5081F81F-D7E4-4C45-A324-EB037FD67F45}" srcOrd="1" destOrd="0" presId="urn:microsoft.com/office/officeart/2009/3/layout/HorizontalOrganizationChart"/>
    <dgm:cxn modelId="{7FC0113A-EB6B-4B7A-BA1E-7A961169FEB6}" type="presParOf" srcId="{4BDFB97F-7904-4992-8487-529FD2DC9D4F}" destId="{51968E2E-4F12-4536-99B8-AEA5456D6B3A}" srcOrd="1" destOrd="0" presId="urn:microsoft.com/office/officeart/2009/3/layout/HorizontalOrganizationChart"/>
    <dgm:cxn modelId="{9F035438-20AB-4802-ABB8-8B679966D236}" type="presParOf" srcId="{51968E2E-4F12-4536-99B8-AEA5456D6B3A}" destId="{797DF972-BB4A-4762-97AD-B62908E9BE50}" srcOrd="0" destOrd="0" presId="urn:microsoft.com/office/officeart/2009/3/layout/HorizontalOrganizationChart"/>
    <dgm:cxn modelId="{868B0550-1206-457D-8377-3E94E67093A4}" type="presParOf" srcId="{51968E2E-4F12-4536-99B8-AEA5456D6B3A}" destId="{C9E3F8B6-1B59-40C5-A7B8-74D5E98599DE}" srcOrd="1" destOrd="0" presId="urn:microsoft.com/office/officeart/2009/3/layout/HorizontalOrganizationChart"/>
    <dgm:cxn modelId="{E688C389-5DDA-4A50-BDB1-98E3A0D6BB8B}" type="presParOf" srcId="{C9E3F8B6-1B59-40C5-A7B8-74D5E98599DE}" destId="{826BEE6D-03F1-4DD8-876D-8827AD2EE13F}" srcOrd="0" destOrd="0" presId="urn:microsoft.com/office/officeart/2009/3/layout/HorizontalOrganizationChart"/>
    <dgm:cxn modelId="{56C21471-D273-4C48-BBAD-C738F9EBD5ED}" type="presParOf" srcId="{826BEE6D-03F1-4DD8-876D-8827AD2EE13F}" destId="{C4CB8A99-B19F-41AB-A730-D09387BFCC4F}" srcOrd="0" destOrd="0" presId="urn:microsoft.com/office/officeart/2009/3/layout/HorizontalOrganizationChart"/>
    <dgm:cxn modelId="{01599B9D-0C33-4910-96EB-6DC112E2ED47}" type="presParOf" srcId="{826BEE6D-03F1-4DD8-876D-8827AD2EE13F}" destId="{81AE3921-111F-4613-A4E5-4A02C5994B73}" srcOrd="1" destOrd="0" presId="urn:microsoft.com/office/officeart/2009/3/layout/HorizontalOrganizationChart"/>
    <dgm:cxn modelId="{040E66A7-8947-44B9-A15F-6283C3530A6A}" type="presParOf" srcId="{C9E3F8B6-1B59-40C5-A7B8-74D5E98599DE}" destId="{D01F731E-14AE-4770-925F-67195C2102D4}" srcOrd="1" destOrd="0" presId="urn:microsoft.com/office/officeart/2009/3/layout/HorizontalOrganizationChart"/>
    <dgm:cxn modelId="{00F8A81E-E19C-4F93-8946-2986510FD097}" type="presParOf" srcId="{C9E3F8B6-1B59-40C5-A7B8-74D5E98599DE}" destId="{309F6774-F798-4530-96DD-2FCC79B25979}" srcOrd="2" destOrd="0" presId="urn:microsoft.com/office/officeart/2009/3/layout/HorizontalOrganizationChart"/>
    <dgm:cxn modelId="{7588D6EA-9FB0-4026-8B20-7BBBEF4DC580}" type="presParOf" srcId="{4BDFB97F-7904-4992-8487-529FD2DC9D4F}" destId="{5A888B81-5F6C-4AA7-B5C7-1C884DC76775}" srcOrd="2" destOrd="0" presId="urn:microsoft.com/office/officeart/2009/3/layout/HorizontalOrganizationChart"/>
    <dgm:cxn modelId="{7D8AB97C-6ABE-4750-8021-6C49F4485959}" type="presParOf" srcId="{C9604E58-1EEA-47A4-A82A-7BC5B6D856E4}" destId="{3D9E0EC2-881B-449E-8B79-E5D7AE6D60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EFA95-C565-474D-82FF-800C63F3FEF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B43A7E-EEC0-4D38-B9E9-3D9949782585}">
      <dgm:prSet phldrT="[텍스트]"/>
      <dgm:spPr>
        <a:solidFill>
          <a:schemeClr val="tx1">
            <a:lumMod val="9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b="1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63C7FBF-BE1D-4D1B-A07C-5F4AE54DF172}" type="parTrans" cxnId="{33210555-1D94-4D03-8CE0-043FF09CE8F9}">
      <dgm:prSet/>
      <dgm:spPr/>
      <dgm:t>
        <a:bodyPr/>
        <a:lstStyle/>
        <a:p>
          <a:pPr latinLnBrk="1"/>
          <a:endParaRPr lang="ko-KR" altLang="en-US"/>
        </a:p>
      </dgm:t>
    </dgm:pt>
    <dgm:pt modelId="{72147B8C-6371-494C-8B9D-5F07F54E6276}" type="sibTrans" cxnId="{33210555-1D94-4D03-8CE0-043FF09CE8F9}">
      <dgm:prSet/>
      <dgm:spPr/>
      <dgm:t>
        <a:bodyPr/>
        <a:lstStyle/>
        <a:p>
          <a:pPr latinLnBrk="1"/>
          <a:endParaRPr lang="ko-KR" altLang="en-US"/>
        </a:p>
      </dgm:t>
    </dgm:pt>
    <dgm:pt modelId="{56A6CDB3-2139-4793-BC47-8638C6316AD9}">
      <dgm:prSet phldrT="[텍스트]"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short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B00B8E-E16A-41DC-A02E-0ADB53DA7332}" type="parTrans" cxnId="{77DB4DEA-B83F-41F9-B779-6B4B6D3538C5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B2443C2-19EF-41D3-BA1B-43CE03241837}" type="sibTrans" cxnId="{77DB4DEA-B83F-41F9-B779-6B4B6D3538C5}">
      <dgm:prSet/>
      <dgm:spPr/>
      <dgm:t>
        <a:bodyPr/>
        <a:lstStyle/>
        <a:p>
          <a:pPr latinLnBrk="1"/>
          <a:endParaRPr lang="ko-KR" altLang="en-US"/>
        </a:p>
      </dgm:t>
    </dgm:pt>
    <dgm:pt modelId="{1886B1DA-F601-465D-B3C7-F8EDF84FB854}">
      <dgm:prSet phldrT="[텍스트]"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long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960ACF-1239-4104-818F-A0533B4D79D2}" type="parTrans" cxnId="{543EF4DD-DC1D-4904-8C36-CE14172F9388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52F1A6F-376C-499D-8997-7E6D57DA5521}" type="sibTrans" cxnId="{543EF4DD-DC1D-4904-8C36-CE14172F9388}">
      <dgm:prSet/>
      <dgm:spPr/>
      <dgm:t>
        <a:bodyPr/>
        <a:lstStyle/>
        <a:p>
          <a:pPr latinLnBrk="1"/>
          <a:endParaRPr lang="ko-KR" altLang="en-US"/>
        </a:p>
      </dgm:t>
    </dgm:pt>
    <dgm:pt modelId="{9033DA77-1B75-4142-8EE9-A5E342429AF6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signed short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E0215F8-8680-4B0E-8385-6122B2CA14BB}" type="parTrans" cxnId="{3DE9F038-80A7-49EE-9853-8396B03666F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B6A51E5-D9B7-4D03-9565-06ED215A42F4}" type="sibTrans" cxnId="{3DE9F038-80A7-49EE-9853-8396B03666F0}">
      <dgm:prSet/>
      <dgm:spPr/>
      <dgm:t>
        <a:bodyPr/>
        <a:lstStyle/>
        <a:p>
          <a:pPr latinLnBrk="1"/>
          <a:endParaRPr lang="ko-KR" altLang="en-US"/>
        </a:p>
      </dgm:t>
    </dgm:pt>
    <dgm:pt modelId="{87B673BD-D2D1-4E25-8FCD-8B1BE7943F79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signed long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89FB98-7075-4958-9F17-B0568386A4EF}" type="parTrans" cxnId="{B17EF5D2-6DB5-47DE-9C83-932035CBA74E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054CF3-306A-4397-A98C-61CEAAB99C4A}" type="sibTrans" cxnId="{B17EF5D2-6DB5-47DE-9C83-932035CBA74E}">
      <dgm:prSet/>
      <dgm:spPr/>
      <dgm:t>
        <a:bodyPr/>
        <a:lstStyle/>
        <a:p>
          <a:pPr latinLnBrk="1"/>
          <a:endParaRPr lang="ko-KR" altLang="en-US"/>
        </a:p>
      </dgm:t>
    </dgm:pt>
    <dgm:pt modelId="{1E900CF4-A376-4610-B676-D122AB7C7FBF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unsigned short </a:t>
          </a:r>
          <a:r>
            <a:rPr lang="en-US" altLang="ko-KR" dirty="0" err="1"/>
            <a:t>int</a:t>
          </a:r>
          <a:endParaRPr lang="ko-KR" altLang="en-US" dirty="0"/>
        </a:p>
      </dgm:t>
    </dgm:pt>
    <dgm:pt modelId="{E5E982D8-2820-4EE7-BD68-7E5C5A840D07}" type="parTrans" cxnId="{D3477B6B-FAF3-4F00-A030-42394E4E4FCB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77479A3-A0D6-4DCC-B01C-F9C82EC4F657}" type="sibTrans" cxnId="{D3477B6B-FAF3-4F00-A030-42394E4E4FCB}">
      <dgm:prSet/>
      <dgm:spPr/>
      <dgm:t>
        <a:bodyPr/>
        <a:lstStyle/>
        <a:p>
          <a:pPr latinLnBrk="1"/>
          <a:endParaRPr lang="ko-KR" altLang="en-US"/>
        </a:p>
      </dgm:t>
    </dgm:pt>
    <dgm:pt modelId="{0C2A8BE6-2E05-4E65-BE50-165E15CE0BA2}">
      <dgm:prSet/>
      <dgm:spPr>
        <a:solidFill>
          <a:schemeClr val="bg2">
            <a:lumMod val="90000"/>
            <a:lumOff val="1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unsigned long </a:t>
          </a:r>
          <a:r>
            <a:rPr lang="en-US" alt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ED7C74-4112-4DBC-9D1F-53008AEA6416}" type="parTrans" cxnId="{1FE6CC08-1D19-4ECC-8D4C-FB4E2285DFC9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41604F1-7BA8-4DA6-B259-02FCC5B6CE4B}" type="sibTrans" cxnId="{1FE6CC08-1D19-4ECC-8D4C-FB4E2285DFC9}">
      <dgm:prSet/>
      <dgm:spPr/>
      <dgm:t>
        <a:bodyPr/>
        <a:lstStyle/>
        <a:p>
          <a:pPr latinLnBrk="1"/>
          <a:endParaRPr lang="ko-KR" altLang="en-US"/>
        </a:p>
      </dgm:t>
    </dgm:pt>
    <dgm:pt modelId="{54AD51D5-E3C1-402D-824F-5C0F9529595F}" type="pres">
      <dgm:prSet presAssocID="{339EFA95-C565-474D-82FF-800C63F3FE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604E58-1EEA-47A4-A82A-7BC5B6D856E4}" type="pres">
      <dgm:prSet presAssocID="{99B43A7E-EEC0-4D38-B9E9-3D9949782585}" presName="hierRoot1" presStyleCnt="0">
        <dgm:presLayoutVars>
          <dgm:hierBranch val="init"/>
        </dgm:presLayoutVars>
      </dgm:prSet>
      <dgm:spPr/>
    </dgm:pt>
    <dgm:pt modelId="{0F0E4E56-FF92-41E8-8212-7F5975BDB0DC}" type="pres">
      <dgm:prSet presAssocID="{99B43A7E-EEC0-4D38-B9E9-3D9949782585}" presName="rootComposite1" presStyleCnt="0"/>
      <dgm:spPr/>
    </dgm:pt>
    <dgm:pt modelId="{E678546B-CC85-4349-AF08-41FEB2849EAA}" type="pres">
      <dgm:prSet presAssocID="{99B43A7E-EEC0-4D38-B9E9-3D9949782585}" presName="rootText1" presStyleLbl="node0" presStyleIdx="0" presStyleCnt="1" custLinFactNeighborX="-135">
        <dgm:presLayoutVars>
          <dgm:chPref val="3"/>
        </dgm:presLayoutVars>
      </dgm:prSet>
      <dgm:spPr/>
    </dgm:pt>
    <dgm:pt modelId="{0FA8F886-A7E4-479B-AC30-2DE23970F247}" type="pres">
      <dgm:prSet presAssocID="{99B43A7E-EEC0-4D38-B9E9-3D9949782585}" presName="rootConnector1" presStyleLbl="node1" presStyleIdx="0" presStyleCnt="0"/>
      <dgm:spPr/>
    </dgm:pt>
    <dgm:pt modelId="{9E43001B-E057-4E78-BFFA-3D298DD39505}" type="pres">
      <dgm:prSet presAssocID="{99B43A7E-EEC0-4D38-B9E9-3D9949782585}" presName="hierChild2" presStyleCnt="0"/>
      <dgm:spPr/>
    </dgm:pt>
    <dgm:pt modelId="{45E3D9E6-30C2-46ED-9E34-D37925F8EAFB}" type="pres">
      <dgm:prSet presAssocID="{A0B00B8E-E16A-41DC-A02E-0ADB53DA7332}" presName="Name64" presStyleLbl="parChTrans1D2" presStyleIdx="0" presStyleCnt="2"/>
      <dgm:spPr/>
    </dgm:pt>
    <dgm:pt modelId="{BB5EB545-9D70-4DCF-8EB3-82DDA187665D}" type="pres">
      <dgm:prSet presAssocID="{56A6CDB3-2139-4793-BC47-8638C6316AD9}" presName="hierRoot2" presStyleCnt="0">
        <dgm:presLayoutVars>
          <dgm:hierBranch val="init"/>
        </dgm:presLayoutVars>
      </dgm:prSet>
      <dgm:spPr/>
    </dgm:pt>
    <dgm:pt modelId="{06DAACEC-88D7-408E-A3AB-5F9B2A9EC1F6}" type="pres">
      <dgm:prSet presAssocID="{56A6CDB3-2139-4793-BC47-8638C6316AD9}" presName="rootComposite" presStyleCnt="0"/>
      <dgm:spPr/>
    </dgm:pt>
    <dgm:pt modelId="{76A59547-F97E-4237-8552-06A6CBE7DEF7}" type="pres">
      <dgm:prSet presAssocID="{56A6CDB3-2139-4793-BC47-8638C6316AD9}" presName="rootText" presStyleLbl="node2" presStyleIdx="0" presStyleCnt="2">
        <dgm:presLayoutVars>
          <dgm:chPref val="3"/>
        </dgm:presLayoutVars>
      </dgm:prSet>
      <dgm:spPr/>
    </dgm:pt>
    <dgm:pt modelId="{A8D35CD3-2025-4DDA-9B55-470E7FB82981}" type="pres">
      <dgm:prSet presAssocID="{56A6CDB3-2139-4793-BC47-8638C6316AD9}" presName="rootConnector" presStyleLbl="node2" presStyleIdx="0" presStyleCnt="2"/>
      <dgm:spPr/>
    </dgm:pt>
    <dgm:pt modelId="{FB294305-9D62-4E6A-B2DB-1DBD2544C42C}" type="pres">
      <dgm:prSet presAssocID="{56A6CDB3-2139-4793-BC47-8638C6316AD9}" presName="hierChild4" presStyleCnt="0"/>
      <dgm:spPr/>
    </dgm:pt>
    <dgm:pt modelId="{8276BFF0-7BA9-4133-8196-1FCA383CC750}" type="pres">
      <dgm:prSet presAssocID="{2E0215F8-8680-4B0E-8385-6122B2CA14BB}" presName="Name64" presStyleLbl="parChTrans1D3" presStyleIdx="0" presStyleCnt="4"/>
      <dgm:spPr/>
    </dgm:pt>
    <dgm:pt modelId="{ABB11251-DF63-42CD-BA80-C8341144CBB8}" type="pres">
      <dgm:prSet presAssocID="{9033DA77-1B75-4142-8EE9-A5E342429AF6}" presName="hierRoot2" presStyleCnt="0">
        <dgm:presLayoutVars>
          <dgm:hierBranch val="init"/>
        </dgm:presLayoutVars>
      </dgm:prSet>
      <dgm:spPr/>
    </dgm:pt>
    <dgm:pt modelId="{E74F2763-6FCC-438C-8337-CD2CE58E3C3D}" type="pres">
      <dgm:prSet presAssocID="{9033DA77-1B75-4142-8EE9-A5E342429AF6}" presName="rootComposite" presStyleCnt="0"/>
      <dgm:spPr/>
    </dgm:pt>
    <dgm:pt modelId="{5F2FB8E7-7276-4338-BF57-FB7469496EDB}" type="pres">
      <dgm:prSet presAssocID="{9033DA77-1B75-4142-8EE9-A5E342429AF6}" presName="rootText" presStyleLbl="node3" presStyleIdx="0" presStyleCnt="4">
        <dgm:presLayoutVars>
          <dgm:chPref val="3"/>
        </dgm:presLayoutVars>
      </dgm:prSet>
      <dgm:spPr/>
    </dgm:pt>
    <dgm:pt modelId="{18E2F06F-B2AB-48E7-A1C1-A42FC17A10F3}" type="pres">
      <dgm:prSet presAssocID="{9033DA77-1B75-4142-8EE9-A5E342429AF6}" presName="rootConnector" presStyleLbl="node3" presStyleIdx="0" presStyleCnt="4"/>
      <dgm:spPr/>
    </dgm:pt>
    <dgm:pt modelId="{D5E768B7-B96C-4EEE-A7BA-CF0F6449BCC0}" type="pres">
      <dgm:prSet presAssocID="{9033DA77-1B75-4142-8EE9-A5E342429AF6}" presName="hierChild4" presStyleCnt="0"/>
      <dgm:spPr/>
    </dgm:pt>
    <dgm:pt modelId="{C64BA54F-392C-485D-8CC5-7E117B5261B4}" type="pres">
      <dgm:prSet presAssocID="{9033DA77-1B75-4142-8EE9-A5E342429AF6}" presName="hierChild5" presStyleCnt="0"/>
      <dgm:spPr/>
    </dgm:pt>
    <dgm:pt modelId="{928E7DC0-879B-4117-AC53-BFB96B84D1A1}" type="pres">
      <dgm:prSet presAssocID="{E5E982D8-2820-4EE7-BD68-7E5C5A840D07}" presName="Name64" presStyleLbl="parChTrans1D3" presStyleIdx="1" presStyleCnt="4"/>
      <dgm:spPr/>
    </dgm:pt>
    <dgm:pt modelId="{653369FD-3F28-43E1-B720-121A4ECB45F5}" type="pres">
      <dgm:prSet presAssocID="{1E900CF4-A376-4610-B676-D122AB7C7FBF}" presName="hierRoot2" presStyleCnt="0">
        <dgm:presLayoutVars>
          <dgm:hierBranch val="init"/>
        </dgm:presLayoutVars>
      </dgm:prSet>
      <dgm:spPr/>
    </dgm:pt>
    <dgm:pt modelId="{D8394F50-34CF-4C41-8512-9821C9367289}" type="pres">
      <dgm:prSet presAssocID="{1E900CF4-A376-4610-B676-D122AB7C7FBF}" presName="rootComposite" presStyleCnt="0"/>
      <dgm:spPr/>
    </dgm:pt>
    <dgm:pt modelId="{4E04EF2A-67C3-4A8C-9DD0-FB9F31D4C93E}" type="pres">
      <dgm:prSet presAssocID="{1E900CF4-A376-4610-B676-D122AB7C7FBF}" presName="rootText" presStyleLbl="node3" presStyleIdx="1" presStyleCnt="4">
        <dgm:presLayoutVars>
          <dgm:chPref val="3"/>
        </dgm:presLayoutVars>
      </dgm:prSet>
      <dgm:spPr/>
    </dgm:pt>
    <dgm:pt modelId="{55423525-DA4F-4C05-994C-2F14AF7F712C}" type="pres">
      <dgm:prSet presAssocID="{1E900CF4-A376-4610-B676-D122AB7C7FBF}" presName="rootConnector" presStyleLbl="node3" presStyleIdx="1" presStyleCnt="4"/>
      <dgm:spPr/>
    </dgm:pt>
    <dgm:pt modelId="{E16DBFB7-C1F8-47E6-8A9E-F3CAF63B0F13}" type="pres">
      <dgm:prSet presAssocID="{1E900CF4-A376-4610-B676-D122AB7C7FBF}" presName="hierChild4" presStyleCnt="0"/>
      <dgm:spPr/>
    </dgm:pt>
    <dgm:pt modelId="{34771AEA-DB22-4D67-8695-FB5CB9B7B17C}" type="pres">
      <dgm:prSet presAssocID="{1E900CF4-A376-4610-B676-D122AB7C7FBF}" presName="hierChild5" presStyleCnt="0"/>
      <dgm:spPr/>
    </dgm:pt>
    <dgm:pt modelId="{7E5B4945-B0E3-4C7A-8524-18CC8032C794}" type="pres">
      <dgm:prSet presAssocID="{56A6CDB3-2139-4793-BC47-8638C6316AD9}" presName="hierChild5" presStyleCnt="0"/>
      <dgm:spPr/>
    </dgm:pt>
    <dgm:pt modelId="{F6A7421F-F0DA-4F28-9213-1AC82215698E}" type="pres">
      <dgm:prSet presAssocID="{ED960ACF-1239-4104-818F-A0533B4D79D2}" presName="Name64" presStyleLbl="parChTrans1D2" presStyleIdx="1" presStyleCnt="2"/>
      <dgm:spPr/>
    </dgm:pt>
    <dgm:pt modelId="{4BDFB97F-7904-4992-8487-529FD2DC9D4F}" type="pres">
      <dgm:prSet presAssocID="{1886B1DA-F601-465D-B3C7-F8EDF84FB854}" presName="hierRoot2" presStyleCnt="0">
        <dgm:presLayoutVars>
          <dgm:hierBranch val="init"/>
        </dgm:presLayoutVars>
      </dgm:prSet>
      <dgm:spPr/>
    </dgm:pt>
    <dgm:pt modelId="{72340B05-5F56-4DE6-85B8-2459BFA7FD09}" type="pres">
      <dgm:prSet presAssocID="{1886B1DA-F601-465D-B3C7-F8EDF84FB854}" presName="rootComposite" presStyleCnt="0"/>
      <dgm:spPr/>
    </dgm:pt>
    <dgm:pt modelId="{1125921B-A90B-44E0-BE9E-45862F9FDCF5}" type="pres">
      <dgm:prSet presAssocID="{1886B1DA-F601-465D-B3C7-F8EDF84FB854}" presName="rootText" presStyleLbl="node2" presStyleIdx="1" presStyleCnt="2">
        <dgm:presLayoutVars>
          <dgm:chPref val="3"/>
        </dgm:presLayoutVars>
      </dgm:prSet>
      <dgm:spPr/>
    </dgm:pt>
    <dgm:pt modelId="{5081F81F-D7E4-4C45-A324-EB037FD67F45}" type="pres">
      <dgm:prSet presAssocID="{1886B1DA-F601-465D-B3C7-F8EDF84FB854}" presName="rootConnector" presStyleLbl="node2" presStyleIdx="1" presStyleCnt="2"/>
      <dgm:spPr/>
    </dgm:pt>
    <dgm:pt modelId="{51968E2E-4F12-4536-99B8-AEA5456D6B3A}" type="pres">
      <dgm:prSet presAssocID="{1886B1DA-F601-465D-B3C7-F8EDF84FB854}" presName="hierChild4" presStyleCnt="0"/>
      <dgm:spPr/>
    </dgm:pt>
    <dgm:pt modelId="{797DF972-BB4A-4762-97AD-B62908E9BE50}" type="pres">
      <dgm:prSet presAssocID="{6489FB98-7075-4958-9F17-B0568386A4EF}" presName="Name64" presStyleLbl="parChTrans1D3" presStyleIdx="2" presStyleCnt="4"/>
      <dgm:spPr/>
    </dgm:pt>
    <dgm:pt modelId="{C9E3F8B6-1B59-40C5-A7B8-74D5E98599DE}" type="pres">
      <dgm:prSet presAssocID="{87B673BD-D2D1-4E25-8FCD-8B1BE7943F79}" presName="hierRoot2" presStyleCnt="0">
        <dgm:presLayoutVars>
          <dgm:hierBranch val="init"/>
        </dgm:presLayoutVars>
      </dgm:prSet>
      <dgm:spPr/>
    </dgm:pt>
    <dgm:pt modelId="{826BEE6D-03F1-4DD8-876D-8827AD2EE13F}" type="pres">
      <dgm:prSet presAssocID="{87B673BD-D2D1-4E25-8FCD-8B1BE7943F79}" presName="rootComposite" presStyleCnt="0"/>
      <dgm:spPr/>
    </dgm:pt>
    <dgm:pt modelId="{C4CB8A99-B19F-41AB-A730-D09387BFCC4F}" type="pres">
      <dgm:prSet presAssocID="{87B673BD-D2D1-4E25-8FCD-8B1BE7943F79}" presName="rootText" presStyleLbl="node3" presStyleIdx="2" presStyleCnt="4">
        <dgm:presLayoutVars>
          <dgm:chPref val="3"/>
        </dgm:presLayoutVars>
      </dgm:prSet>
      <dgm:spPr/>
    </dgm:pt>
    <dgm:pt modelId="{81AE3921-111F-4613-A4E5-4A02C5994B73}" type="pres">
      <dgm:prSet presAssocID="{87B673BD-D2D1-4E25-8FCD-8B1BE7943F79}" presName="rootConnector" presStyleLbl="node3" presStyleIdx="2" presStyleCnt="4"/>
      <dgm:spPr/>
    </dgm:pt>
    <dgm:pt modelId="{D01F731E-14AE-4770-925F-67195C2102D4}" type="pres">
      <dgm:prSet presAssocID="{87B673BD-D2D1-4E25-8FCD-8B1BE7943F79}" presName="hierChild4" presStyleCnt="0"/>
      <dgm:spPr/>
    </dgm:pt>
    <dgm:pt modelId="{309F6774-F798-4530-96DD-2FCC79B25979}" type="pres">
      <dgm:prSet presAssocID="{87B673BD-D2D1-4E25-8FCD-8B1BE7943F79}" presName="hierChild5" presStyleCnt="0"/>
      <dgm:spPr/>
    </dgm:pt>
    <dgm:pt modelId="{641ACD2F-AE12-4D7A-A08C-6D1100298A60}" type="pres">
      <dgm:prSet presAssocID="{17ED7C74-4112-4DBC-9D1F-53008AEA6416}" presName="Name64" presStyleLbl="parChTrans1D3" presStyleIdx="3" presStyleCnt="4"/>
      <dgm:spPr/>
    </dgm:pt>
    <dgm:pt modelId="{6A5019AB-5F6E-494A-88E4-166476D4F9EC}" type="pres">
      <dgm:prSet presAssocID="{0C2A8BE6-2E05-4E65-BE50-165E15CE0BA2}" presName="hierRoot2" presStyleCnt="0">
        <dgm:presLayoutVars>
          <dgm:hierBranch val="init"/>
        </dgm:presLayoutVars>
      </dgm:prSet>
      <dgm:spPr/>
    </dgm:pt>
    <dgm:pt modelId="{6D03F357-B168-4A4B-8C02-CA348CD355FF}" type="pres">
      <dgm:prSet presAssocID="{0C2A8BE6-2E05-4E65-BE50-165E15CE0BA2}" presName="rootComposite" presStyleCnt="0"/>
      <dgm:spPr/>
    </dgm:pt>
    <dgm:pt modelId="{015BB0EA-E005-4ABF-AC36-97ACCAA81EC1}" type="pres">
      <dgm:prSet presAssocID="{0C2A8BE6-2E05-4E65-BE50-165E15CE0BA2}" presName="rootText" presStyleLbl="node3" presStyleIdx="3" presStyleCnt="4">
        <dgm:presLayoutVars>
          <dgm:chPref val="3"/>
        </dgm:presLayoutVars>
      </dgm:prSet>
      <dgm:spPr/>
    </dgm:pt>
    <dgm:pt modelId="{A25E5D0F-E04D-4E35-8266-2756F31A63A4}" type="pres">
      <dgm:prSet presAssocID="{0C2A8BE6-2E05-4E65-BE50-165E15CE0BA2}" presName="rootConnector" presStyleLbl="node3" presStyleIdx="3" presStyleCnt="4"/>
      <dgm:spPr/>
    </dgm:pt>
    <dgm:pt modelId="{1828A424-12F8-43B2-BDEA-5E62126363DA}" type="pres">
      <dgm:prSet presAssocID="{0C2A8BE6-2E05-4E65-BE50-165E15CE0BA2}" presName="hierChild4" presStyleCnt="0"/>
      <dgm:spPr/>
    </dgm:pt>
    <dgm:pt modelId="{05CE80C3-35DA-41CD-B198-57ACC250D49D}" type="pres">
      <dgm:prSet presAssocID="{0C2A8BE6-2E05-4E65-BE50-165E15CE0BA2}" presName="hierChild5" presStyleCnt="0"/>
      <dgm:spPr/>
    </dgm:pt>
    <dgm:pt modelId="{5A888B81-5F6C-4AA7-B5C7-1C884DC76775}" type="pres">
      <dgm:prSet presAssocID="{1886B1DA-F601-465D-B3C7-F8EDF84FB854}" presName="hierChild5" presStyleCnt="0"/>
      <dgm:spPr/>
    </dgm:pt>
    <dgm:pt modelId="{3D9E0EC2-881B-449E-8B79-E5D7AE6D606D}" type="pres">
      <dgm:prSet presAssocID="{99B43A7E-EEC0-4D38-B9E9-3D9949782585}" presName="hierChild3" presStyleCnt="0"/>
      <dgm:spPr/>
    </dgm:pt>
  </dgm:ptLst>
  <dgm:cxnLst>
    <dgm:cxn modelId="{1FE6CC08-1D19-4ECC-8D4C-FB4E2285DFC9}" srcId="{1886B1DA-F601-465D-B3C7-F8EDF84FB854}" destId="{0C2A8BE6-2E05-4E65-BE50-165E15CE0BA2}" srcOrd="1" destOrd="0" parTransId="{17ED7C74-4112-4DBC-9D1F-53008AEA6416}" sibTransId="{141604F1-7BA8-4DA6-B259-02FCC5B6CE4B}"/>
    <dgm:cxn modelId="{7471AD0C-F5AF-4527-8421-B342FFC11B69}" type="presOf" srcId="{1E900CF4-A376-4610-B676-D122AB7C7FBF}" destId="{4E04EF2A-67C3-4A8C-9DD0-FB9F31D4C93E}" srcOrd="0" destOrd="0" presId="urn:microsoft.com/office/officeart/2009/3/layout/HorizontalOrganizationChart"/>
    <dgm:cxn modelId="{1F137933-B42F-4386-8328-B343F6DC7FC1}" type="presOf" srcId="{87B673BD-D2D1-4E25-8FCD-8B1BE7943F79}" destId="{C4CB8A99-B19F-41AB-A730-D09387BFCC4F}" srcOrd="0" destOrd="0" presId="urn:microsoft.com/office/officeart/2009/3/layout/HorizontalOrganizationChart"/>
    <dgm:cxn modelId="{3DE9F038-80A7-49EE-9853-8396B03666F0}" srcId="{56A6CDB3-2139-4793-BC47-8638C6316AD9}" destId="{9033DA77-1B75-4142-8EE9-A5E342429AF6}" srcOrd="0" destOrd="0" parTransId="{2E0215F8-8680-4B0E-8385-6122B2CA14BB}" sibTransId="{9B6A51E5-D9B7-4D03-9565-06ED215A42F4}"/>
    <dgm:cxn modelId="{FDDF015B-660D-467B-93BE-4AA2BC08206E}" type="presOf" srcId="{56A6CDB3-2139-4793-BC47-8638C6316AD9}" destId="{A8D35CD3-2025-4DDA-9B55-470E7FB82981}" srcOrd="1" destOrd="0" presId="urn:microsoft.com/office/officeart/2009/3/layout/HorizontalOrganizationChart"/>
    <dgm:cxn modelId="{2C940C4A-12D9-446F-AFA1-BD3474B4CF0C}" type="presOf" srcId="{1886B1DA-F601-465D-B3C7-F8EDF84FB854}" destId="{5081F81F-D7E4-4C45-A324-EB037FD67F45}" srcOrd="1" destOrd="0" presId="urn:microsoft.com/office/officeart/2009/3/layout/HorizontalOrganizationChart"/>
    <dgm:cxn modelId="{01213C4B-6FEA-4D1D-98FC-9CC939FD0316}" type="presOf" srcId="{339EFA95-C565-474D-82FF-800C63F3FEFC}" destId="{54AD51D5-E3C1-402D-824F-5C0F9529595F}" srcOrd="0" destOrd="0" presId="urn:microsoft.com/office/officeart/2009/3/layout/HorizontalOrganizationChart"/>
    <dgm:cxn modelId="{D3477B6B-FAF3-4F00-A030-42394E4E4FCB}" srcId="{56A6CDB3-2139-4793-BC47-8638C6316AD9}" destId="{1E900CF4-A376-4610-B676-D122AB7C7FBF}" srcOrd="1" destOrd="0" parTransId="{E5E982D8-2820-4EE7-BD68-7E5C5A840D07}" sibTransId="{D77479A3-A0D6-4DCC-B01C-F9C82EC4F657}"/>
    <dgm:cxn modelId="{2BACBC4E-BCB9-43A9-9E44-D27EAD17D0AF}" type="presOf" srcId="{99B43A7E-EEC0-4D38-B9E9-3D9949782585}" destId="{E678546B-CC85-4349-AF08-41FEB2849EAA}" srcOrd="0" destOrd="0" presId="urn:microsoft.com/office/officeart/2009/3/layout/HorizontalOrganizationChart"/>
    <dgm:cxn modelId="{9E7F6C50-00B3-4B3C-BD54-B2D38B3B4DC6}" type="presOf" srcId="{56A6CDB3-2139-4793-BC47-8638C6316AD9}" destId="{76A59547-F97E-4237-8552-06A6CBE7DEF7}" srcOrd="0" destOrd="0" presId="urn:microsoft.com/office/officeart/2009/3/layout/HorizontalOrganizationChart"/>
    <dgm:cxn modelId="{33210555-1D94-4D03-8CE0-043FF09CE8F9}" srcId="{339EFA95-C565-474D-82FF-800C63F3FEFC}" destId="{99B43A7E-EEC0-4D38-B9E9-3D9949782585}" srcOrd="0" destOrd="0" parTransId="{463C7FBF-BE1D-4D1B-A07C-5F4AE54DF172}" sibTransId="{72147B8C-6371-494C-8B9D-5F07F54E6276}"/>
    <dgm:cxn modelId="{3C73DE55-26F1-4047-9B0F-33F713259091}" type="presOf" srcId="{E5E982D8-2820-4EE7-BD68-7E5C5A840D07}" destId="{928E7DC0-879B-4117-AC53-BFB96B84D1A1}" srcOrd="0" destOrd="0" presId="urn:microsoft.com/office/officeart/2009/3/layout/HorizontalOrganizationChart"/>
    <dgm:cxn modelId="{BDD87E76-B4F4-4995-818E-13B705DE8CF4}" type="presOf" srcId="{9033DA77-1B75-4142-8EE9-A5E342429AF6}" destId="{18E2F06F-B2AB-48E7-A1C1-A42FC17A10F3}" srcOrd="1" destOrd="0" presId="urn:microsoft.com/office/officeart/2009/3/layout/HorizontalOrganizationChart"/>
    <dgm:cxn modelId="{CD05F17C-7560-44A0-AE36-C9FC845297F3}" type="presOf" srcId="{17ED7C74-4112-4DBC-9D1F-53008AEA6416}" destId="{641ACD2F-AE12-4D7A-A08C-6D1100298A60}" srcOrd="0" destOrd="0" presId="urn:microsoft.com/office/officeart/2009/3/layout/HorizontalOrganizationChart"/>
    <dgm:cxn modelId="{A77D3D89-CC14-4FC8-9996-72BDF8DEB2B9}" type="presOf" srcId="{6489FB98-7075-4958-9F17-B0568386A4EF}" destId="{797DF972-BB4A-4762-97AD-B62908E9BE50}" srcOrd="0" destOrd="0" presId="urn:microsoft.com/office/officeart/2009/3/layout/HorizontalOrganizationChart"/>
    <dgm:cxn modelId="{4417EE91-EC9A-417D-90BF-0F2C986D9BFC}" type="presOf" srcId="{9033DA77-1B75-4142-8EE9-A5E342429AF6}" destId="{5F2FB8E7-7276-4338-BF57-FB7469496EDB}" srcOrd="0" destOrd="0" presId="urn:microsoft.com/office/officeart/2009/3/layout/HorizontalOrganizationChart"/>
    <dgm:cxn modelId="{5EC6859F-A03C-4FFF-B658-DFC41B301B55}" type="presOf" srcId="{99B43A7E-EEC0-4D38-B9E9-3D9949782585}" destId="{0FA8F886-A7E4-479B-AC30-2DE23970F247}" srcOrd="1" destOrd="0" presId="urn:microsoft.com/office/officeart/2009/3/layout/HorizontalOrganizationChart"/>
    <dgm:cxn modelId="{1C11C3A2-368F-4C5C-B935-0AE121AB7243}" type="presOf" srcId="{1886B1DA-F601-465D-B3C7-F8EDF84FB854}" destId="{1125921B-A90B-44E0-BE9E-45862F9FDCF5}" srcOrd="0" destOrd="0" presId="urn:microsoft.com/office/officeart/2009/3/layout/HorizontalOrganizationChart"/>
    <dgm:cxn modelId="{793B8DC4-BC6B-453B-8A6B-B2BBB66CA70F}" type="presOf" srcId="{0C2A8BE6-2E05-4E65-BE50-165E15CE0BA2}" destId="{A25E5D0F-E04D-4E35-8266-2756F31A63A4}" srcOrd="1" destOrd="0" presId="urn:microsoft.com/office/officeart/2009/3/layout/HorizontalOrganizationChart"/>
    <dgm:cxn modelId="{95D1F7CC-8296-4641-846B-FD9254EBC62C}" type="presOf" srcId="{2E0215F8-8680-4B0E-8385-6122B2CA14BB}" destId="{8276BFF0-7BA9-4133-8196-1FCA383CC750}" srcOrd="0" destOrd="0" presId="urn:microsoft.com/office/officeart/2009/3/layout/HorizontalOrganizationChart"/>
    <dgm:cxn modelId="{B17EF5D2-6DB5-47DE-9C83-932035CBA74E}" srcId="{1886B1DA-F601-465D-B3C7-F8EDF84FB854}" destId="{87B673BD-D2D1-4E25-8FCD-8B1BE7943F79}" srcOrd="0" destOrd="0" parTransId="{6489FB98-7075-4958-9F17-B0568386A4EF}" sibTransId="{B4054CF3-306A-4397-A98C-61CEAAB99C4A}"/>
    <dgm:cxn modelId="{543EF4DD-DC1D-4904-8C36-CE14172F9388}" srcId="{99B43A7E-EEC0-4D38-B9E9-3D9949782585}" destId="{1886B1DA-F601-465D-B3C7-F8EDF84FB854}" srcOrd="1" destOrd="0" parTransId="{ED960ACF-1239-4104-818F-A0533B4D79D2}" sibTransId="{752F1A6F-376C-499D-8997-7E6D57DA5521}"/>
    <dgm:cxn modelId="{77DB4DEA-B83F-41F9-B779-6B4B6D3538C5}" srcId="{99B43A7E-EEC0-4D38-B9E9-3D9949782585}" destId="{56A6CDB3-2139-4793-BC47-8638C6316AD9}" srcOrd="0" destOrd="0" parTransId="{A0B00B8E-E16A-41DC-A02E-0ADB53DA7332}" sibTransId="{CB2443C2-19EF-41D3-BA1B-43CE03241837}"/>
    <dgm:cxn modelId="{CF8CAAF0-2235-4E38-953F-F55DC2D14104}" type="presOf" srcId="{87B673BD-D2D1-4E25-8FCD-8B1BE7943F79}" destId="{81AE3921-111F-4613-A4E5-4A02C5994B73}" srcOrd="1" destOrd="0" presId="urn:microsoft.com/office/officeart/2009/3/layout/HorizontalOrganizationChart"/>
    <dgm:cxn modelId="{2579BFF0-396A-4782-943B-0E922E1C32C9}" type="presOf" srcId="{0C2A8BE6-2E05-4E65-BE50-165E15CE0BA2}" destId="{015BB0EA-E005-4ABF-AC36-97ACCAA81EC1}" srcOrd="0" destOrd="0" presId="urn:microsoft.com/office/officeart/2009/3/layout/HorizontalOrganizationChart"/>
    <dgm:cxn modelId="{BF9916F4-E7D1-4A89-998C-080886D900D9}" type="presOf" srcId="{1E900CF4-A376-4610-B676-D122AB7C7FBF}" destId="{55423525-DA4F-4C05-994C-2F14AF7F712C}" srcOrd="1" destOrd="0" presId="urn:microsoft.com/office/officeart/2009/3/layout/HorizontalOrganizationChart"/>
    <dgm:cxn modelId="{BFF813F8-08A7-4240-B05C-AD77EB9D8C12}" type="presOf" srcId="{A0B00B8E-E16A-41DC-A02E-0ADB53DA7332}" destId="{45E3D9E6-30C2-46ED-9E34-D37925F8EAFB}" srcOrd="0" destOrd="0" presId="urn:microsoft.com/office/officeart/2009/3/layout/HorizontalOrganizationChart"/>
    <dgm:cxn modelId="{836A6CF9-81EF-415B-AEFF-8F3EACC6DA3E}" type="presOf" srcId="{ED960ACF-1239-4104-818F-A0533B4D79D2}" destId="{F6A7421F-F0DA-4F28-9213-1AC82215698E}" srcOrd="0" destOrd="0" presId="urn:microsoft.com/office/officeart/2009/3/layout/HorizontalOrganizationChart"/>
    <dgm:cxn modelId="{C179242C-7A0A-4AAB-B1F3-85E1899C5C58}" type="presParOf" srcId="{54AD51D5-E3C1-402D-824F-5C0F9529595F}" destId="{C9604E58-1EEA-47A4-A82A-7BC5B6D856E4}" srcOrd="0" destOrd="0" presId="urn:microsoft.com/office/officeart/2009/3/layout/HorizontalOrganizationChart"/>
    <dgm:cxn modelId="{8DF6B07D-B405-4F8B-A348-8CBD6F80A70A}" type="presParOf" srcId="{C9604E58-1EEA-47A4-A82A-7BC5B6D856E4}" destId="{0F0E4E56-FF92-41E8-8212-7F5975BDB0DC}" srcOrd="0" destOrd="0" presId="urn:microsoft.com/office/officeart/2009/3/layout/HorizontalOrganizationChart"/>
    <dgm:cxn modelId="{8D3C9810-CD3D-4C53-AF39-E9CF24744F40}" type="presParOf" srcId="{0F0E4E56-FF92-41E8-8212-7F5975BDB0DC}" destId="{E678546B-CC85-4349-AF08-41FEB2849EAA}" srcOrd="0" destOrd="0" presId="urn:microsoft.com/office/officeart/2009/3/layout/HorizontalOrganizationChart"/>
    <dgm:cxn modelId="{C1490DD6-449D-4976-B71D-60FAAAFA494F}" type="presParOf" srcId="{0F0E4E56-FF92-41E8-8212-7F5975BDB0DC}" destId="{0FA8F886-A7E4-479B-AC30-2DE23970F247}" srcOrd="1" destOrd="0" presId="urn:microsoft.com/office/officeart/2009/3/layout/HorizontalOrganizationChart"/>
    <dgm:cxn modelId="{E5C2146F-19DE-4D30-B4D9-6DADA3C1681B}" type="presParOf" srcId="{C9604E58-1EEA-47A4-A82A-7BC5B6D856E4}" destId="{9E43001B-E057-4E78-BFFA-3D298DD39505}" srcOrd="1" destOrd="0" presId="urn:microsoft.com/office/officeart/2009/3/layout/HorizontalOrganizationChart"/>
    <dgm:cxn modelId="{01CBC11D-40F8-404B-85B2-8426BC1BD8E4}" type="presParOf" srcId="{9E43001B-E057-4E78-BFFA-3D298DD39505}" destId="{45E3D9E6-30C2-46ED-9E34-D37925F8EAFB}" srcOrd="0" destOrd="0" presId="urn:microsoft.com/office/officeart/2009/3/layout/HorizontalOrganizationChart"/>
    <dgm:cxn modelId="{C04A5644-D6F6-4AD2-845A-72DB857A39FA}" type="presParOf" srcId="{9E43001B-E057-4E78-BFFA-3D298DD39505}" destId="{BB5EB545-9D70-4DCF-8EB3-82DDA187665D}" srcOrd="1" destOrd="0" presId="urn:microsoft.com/office/officeart/2009/3/layout/HorizontalOrganizationChart"/>
    <dgm:cxn modelId="{E9AC7D90-864B-47D8-AD81-9AA3730E84EC}" type="presParOf" srcId="{BB5EB545-9D70-4DCF-8EB3-82DDA187665D}" destId="{06DAACEC-88D7-408E-A3AB-5F9B2A9EC1F6}" srcOrd="0" destOrd="0" presId="urn:microsoft.com/office/officeart/2009/3/layout/HorizontalOrganizationChart"/>
    <dgm:cxn modelId="{52F0174A-5C71-44F9-ADA1-39483B17DAE5}" type="presParOf" srcId="{06DAACEC-88D7-408E-A3AB-5F9B2A9EC1F6}" destId="{76A59547-F97E-4237-8552-06A6CBE7DEF7}" srcOrd="0" destOrd="0" presId="urn:microsoft.com/office/officeart/2009/3/layout/HorizontalOrganizationChart"/>
    <dgm:cxn modelId="{BC457567-6FAB-4E0A-B673-BC71FF480D4E}" type="presParOf" srcId="{06DAACEC-88D7-408E-A3AB-5F9B2A9EC1F6}" destId="{A8D35CD3-2025-4DDA-9B55-470E7FB82981}" srcOrd="1" destOrd="0" presId="urn:microsoft.com/office/officeart/2009/3/layout/HorizontalOrganizationChart"/>
    <dgm:cxn modelId="{2578106C-7B96-4F65-AE1E-98C9E7136E0D}" type="presParOf" srcId="{BB5EB545-9D70-4DCF-8EB3-82DDA187665D}" destId="{FB294305-9D62-4E6A-B2DB-1DBD2544C42C}" srcOrd="1" destOrd="0" presId="urn:microsoft.com/office/officeart/2009/3/layout/HorizontalOrganizationChart"/>
    <dgm:cxn modelId="{CBD65EED-AF6D-490C-8465-5FC9ACC98673}" type="presParOf" srcId="{FB294305-9D62-4E6A-B2DB-1DBD2544C42C}" destId="{8276BFF0-7BA9-4133-8196-1FCA383CC750}" srcOrd="0" destOrd="0" presId="urn:microsoft.com/office/officeart/2009/3/layout/HorizontalOrganizationChart"/>
    <dgm:cxn modelId="{D132C70D-AFDB-4DB5-A39E-F80B69150921}" type="presParOf" srcId="{FB294305-9D62-4E6A-B2DB-1DBD2544C42C}" destId="{ABB11251-DF63-42CD-BA80-C8341144CBB8}" srcOrd="1" destOrd="0" presId="urn:microsoft.com/office/officeart/2009/3/layout/HorizontalOrganizationChart"/>
    <dgm:cxn modelId="{2EB5A72F-A735-4838-B8A7-AA48D92C72B4}" type="presParOf" srcId="{ABB11251-DF63-42CD-BA80-C8341144CBB8}" destId="{E74F2763-6FCC-438C-8337-CD2CE58E3C3D}" srcOrd="0" destOrd="0" presId="urn:microsoft.com/office/officeart/2009/3/layout/HorizontalOrganizationChart"/>
    <dgm:cxn modelId="{CBC313D1-73C8-44FC-AD2A-3B1A5C2A31AB}" type="presParOf" srcId="{E74F2763-6FCC-438C-8337-CD2CE58E3C3D}" destId="{5F2FB8E7-7276-4338-BF57-FB7469496EDB}" srcOrd="0" destOrd="0" presId="urn:microsoft.com/office/officeart/2009/3/layout/HorizontalOrganizationChart"/>
    <dgm:cxn modelId="{A8444C66-BF6C-4E63-AD4E-A6BCBD8DC817}" type="presParOf" srcId="{E74F2763-6FCC-438C-8337-CD2CE58E3C3D}" destId="{18E2F06F-B2AB-48E7-A1C1-A42FC17A10F3}" srcOrd="1" destOrd="0" presId="urn:microsoft.com/office/officeart/2009/3/layout/HorizontalOrganizationChart"/>
    <dgm:cxn modelId="{8C764613-82C2-4D1A-88A4-C73625FB238B}" type="presParOf" srcId="{ABB11251-DF63-42CD-BA80-C8341144CBB8}" destId="{D5E768B7-B96C-4EEE-A7BA-CF0F6449BCC0}" srcOrd="1" destOrd="0" presId="urn:microsoft.com/office/officeart/2009/3/layout/HorizontalOrganizationChart"/>
    <dgm:cxn modelId="{D0995A5A-5DDD-4A5A-AFA3-772ABADC8D07}" type="presParOf" srcId="{ABB11251-DF63-42CD-BA80-C8341144CBB8}" destId="{C64BA54F-392C-485D-8CC5-7E117B5261B4}" srcOrd="2" destOrd="0" presId="urn:microsoft.com/office/officeart/2009/3/layout/HorizontalOrganizationChart"/>
    <dgm:cxn modelId="{63BC8C46-CB9D-443E-9856-67564F3ACDC9}" type="presParOf" srcId="{FB294305-9D62-4E6A-B2DB-1DBD2544C42C}" destId="{928E7DC0-879B-4117-AC53-BFB96B84D1A1}" srcOrd="2" destOrd="0" presId="urn:microsoft.com/office/officeart/2009/3/layout/HorizontalOrganizationChart"/>
    <dgm:cxn modelId="{B5791ADE-536F-4067-A582-C70188D502AD}" type="presParOf" srcId="{FB294305-9D62-4E6A-B2DB-1DBD2544C42C}" destId="{653369FD-3F28-43E1-B720-121A4ECB45F5}" srcOrd="3" destOrd="0" presId="urn:microsoft.com/office/officeart/2009/3/layout/HorizontalOrganizationChart"/>
    <dgm:cxn modelId="{661CB1AC-5DC0-4372-B8FB-098B3DC5BF0D}" type="presParOf" srcId="{653369FD-3F28-43E1-B720-121A4ECB45F5}" destId="{D8394F50-34CF-4C41-8512-9821C9367289}" srcOrd="0" destOrd="0" presId="urn:microsoft.com/office/officeart/2009/3/layout/HorizontalOrganizationChart"/>
    <dgm:cxn modelId="{094CD847-6047-484B-A1E7-4EC00C054490}" type="presParOf" srcId="{D8394F50-34CF-4C41-8512-9821C9367289}" destId="{4E04EF2A-67C3-4A8C-9DD0-FB9F31D4C93E}" srcOrd="0" destOrd="0" presId="urn:microsoft.com/office/officeart/2009/3/layout/HorizontalOrganizationChart"/>
    <dgm:cxn modelId="{F26CC429-DCE6-4A5D-8488-7C12CEF4DCC4}" type="presParOf" srcId="{D8394F50-34CF-4C41-8512-9821C9367289}" destId="{55423525-DA4F-4C05-994C-2F14AF7F712C}" srcOrd="1" destOrd="0" presId="urn:microsoft.com/office/officeart/2009/3/layout/HorizontalOrganizationChart"/>
    <dgm:cxn modelId="{D50A08D8-6FE5-4E94-943A-7C70331656A9}" type="presParOf" srcId="{653369FD-3F28-43E1-B720-121A4ECB45F5}" destId="{E16DBFB7-C1F8-47E6-8A9E-F3CAF63B0F13}" srcOrd="1" destOrd="0" presId="urn:microsoft.com/office/officeart/2009/3/layout/HorizontalOrganizationChart"/>
    <dgm:cxn modelId="{DE50C248-EA51-40AE-8613-D4667C62E90E}" type="presParOf" srcId="{653369FD-3F28-43E1-B720-121A4ECB45F5}" destId="{34771AEA-DB22-4D67-8695-FB5CB9B7B17C}" srcOrd="2" destOrd="0" presId="urn:microsoft.com/office/officeart/2009/3/layout/HorizontalOrganizationChart"/>
    <dgm:cxn modelId="{3DA1900B-70CC-4A3B-9BDE-02C5EF59D471}" type="presParOf" srcId="{BB5EB545-9D70-4DCF-8EB3-82DDA187665D}" destId="{7E5B4945-B0E3-4C7A-8524-18CC8032C794}" srcOrd="2" destOrd="0" presId="urn:microsoft.com/office/officeart/2009/3/layout/HorizontalOrganizationChart"/>
    <dgm:cxn modelId="{7DCDD6F1-5FEA-4C38-838E-86595D57E72E}" type="presParOf" srcId="{9E43001B-E057-4E78-BFFA-3D298DD39505}" destId="{F6A7421F-F0DA-4F28-9213-1AC82215698E}" srcOrd="2" destOrd="0" presId="urn:microsoft.com/office/officeart/2009/3/layout/HorizontalOrganizationChart"/>
    <dgm:cxn modelId="{7305D7E7-FD13-410F-801B-7797C7CC147B}" type="presParOf" srcId="{9E43001B-E057-4E78-BFFA-3D298DD39505}" destId="{4BDFB97F-7904-4992-8487-529FD2DC9D4F}" srcOrd="3" destOrd="0" presId="urn:microsoft.com/office/officeart/2009/3/layout/HorizontalOrganizationChart"/>
    <dgm:cxn modelId="{AF92C478-EE62-4415-B8EA-F8D519E8CC1D}" type="presParOf" srcId="{4BDFB97F-7904-4992-8487-529FD2DC9D4F}" destId="{72340B05-5F56-4DE6-85B8-2459BFA7FD09}" srcOrd="0" destOrd="0" presId="urn:microsoft.com/office/officeart/2009/3/layout/HorizontalOrganizationChart"/>
    <dgm:cxn modelId="{2BDBD19B-4777-4272-BE9D-6EFB8BEE4ACC}" type="presParOf" srcId="{72340B05-5F56-4DE6-85B8-2459BFA7FD09}" destId="{1125921B-A90B-44E0-BE9E-45862F9FDCF5}" srcOrd="0" destOrd="0" presId="urn:microsoft.com/office/officeart/2009/3/layout/HorizontalOrganizationChart"/>
    <dgm:cxn modelId="{2832EEF6-3FDA-4EB0-87DF-B20B43C511AF}" type="presParOf" srcId="{72340B05-5F56-4DE6-85B8-2459BFA7FD09}" destId="{5081F81F-D7E4-4C45-A324-EB037FD67F45}" srcOrd="1" destOrd="0" presId="urn:microsoft.com/office/officeart/2009/3/layout/HorizontalOrganizationChart"/>
    <dgm:cxn modelId="{7FC0113A-EB6B-4B7A-BA1E-7A961169FEB6}" type="presParOf" srcId="{4BDFB97F-7904-4992-8487-529FD2DC9D4F}" destId="{51968E2E-4F12-4536-99B8-AEA5456D6B3A}" srcOrd="1" destOrd="0" presId="urn:microsoft.com/office/officeart/2009/3/layout/HorizontalOrganizationChart"/>
    <dgm:cxn modelId="{9F035438-20AB-4802-ABB8-8B679966D236}" type="presParOf" srcId="{51968E2E-4F12-4536-99B8-AEA5456D6B3A}" destId="{797DF972-BB4A-4762-97AD-B62908E9BE50}" srcOrd="0" destOrd="0" presId="urn:microsoft.com/office/officeart/2009/3/layout/HorizontalOrganizationChart"/>
    <dgm:cxn modelId="{868B0550-1206-457D-8377-3E94E67093A4}" type="presParOf" srcId="{51968E2E-4F12-4536-99B8-AEA5456D6B3A}" destId="{C9E3F8B6-1B59-40C5-A7B8-74D5E98599DE}" srcOrd="1" destOrd="0" presId="urn:microsoft.com/office/officeart/2009/3/layout/HorizontalOrganizationChart"/>
    <dgm:cxn modelId="{E688C389-5DDA-4A50-BDB1-98E3A0D6BB8B}" type="presParOf" srcId="{C9E3F8B6-1B59-40C5-A7B8-74D5E98599DE}" destId="{826BEE6D-03F1-4DD8-876D-8827AD2EE13F}" srcOrd="0" destOrd="0" presId="urn:microsoft.com/office/officeart/2009/3/layout/HorizontalOrganizationChart"/>
    <dgm:cxn modelId="{56C21471-D273-4C48-BBAD-C738F9EBD5ED}" type="presParOf" srcId="{826BEE6D-03F1-4DD8-876D-8827AD2EE13F}" destId="{C4CB8A99-B19F-41AB-A730-D09387BFCC4F}" srcOrd="0" destOrd="0" presId="urn:microsoft.com/office/officeart/2009/3/layout/HorizontalOrganizationChart"/>
    <dgm:cxn modelId="{01599B9D-0C33-4910-96EB-6DC112E2ED47}" type="presParOf" srcId="{826BEE6D-03F1-4DD8-876D-8827AD2EE13F}" destId="{81AE3921-111F-4613-A4E5-4A02C5994B73}" srcOrd="1" destOrd="0" presId="urn:microsoft.com/office/officeart/2009/3/layout/HorizontalOrganizationChart"/>
    <dgm:cxn modelId="{040E66A7-8947-44B9-A15F-6283C3530A6A}" type="presParOf" srcId="{C9E3F8B6-1B59-40C5-A7B8-74D5E98599DE}" destId="{D01F731E-14AE-4770-925F-67195C2102D4}" srcOrd="1" destOrd="0" presId="urn:microsoft.com/office/officeart/2009/3/layout/HorizontalOrganizationChart"/>
    <dgm:cxn modelId="{00F8A81E-E19C-4F93-8946-2986510FD097}" type="presParOf" srcId="{C9E3F8B6-1B59-40C5-A7B8-74D5E98599DE}" destId="{309F6774-F798-4530-96DD-2FCC79B25979}" srcOrd="2" destOrd="0" presId="urn:microsoft.com/office/officeart/2009/3/layout/HorizontalOrganizationChart"/>
    <dgm:cxn modelId="{61497A30-424E-474A-91C3-073983E3EDEE}" type="presParOf" srcId="{51968E2E-4F12-4536-99B8-AEA5456D6B3A}" destId="{641ACD2F-AE12-4D7A-A08C-6D1100298A60}" srcOrd="2" destOrd="0" presId="urn:microsoft.com/office/officeart/2009/3/layout/HorizontalOrganizationChart"/>
    <dgm:cxn modelId="{933ECB5E-1822-44D3-9AD1-CF7505BBD47A}" type="presParOf" srcId="{51968E2E-4F12-4536-99B8-AEA5456D6B3A}" destId="{6A5019AB-5F6E-494A-88E4-166476D4F9EC}" srcOrd="3" destOrd="0" presId="urn:microsoft.com/office/officeart/2009/3/layout/HorizontalOrganizationChart"/>
    <dgm:cxn modelId="{7A90BAEE-FC8B-4FA2-AD01-B63BF2D06B14}" type="presParOf" srcId="{6A5019AB-5F6E-494A-88E4-166476D4F9EC}" destId="{6D03F357-B168-4A4B-8C02-CA348CD355FF}" srcOrd="0" destOrd="0" presId="urn:microsoft.com/office/officeart/2009/3/layout/HorizontalOrganizationChart"/>
    <dgm:cxn modelId="{3158F474-C7E7-4ECD-8DDF-4E828DC621FD}" type="presParOf" srcId="{6D03F357-B168-4A4B-8C02-CA348CD355FF}" destId="{015BB0EA-E005-4ABF-AC36-97ACCAA81EC1}" srcOrd="0" destOrd="0" presId="urn:microsoft.com/office/officeart/2009/3/layout/HorizontalOrganizationChart"/>
    <dgm:cxn modelId="{97CACABE-FA20-45B2-A1D8-C217BBBCBCA8}" type="presParOf" srcId="{6D03F357-B168-4A4B-8C02-CA348CD355FF}" destId="{A25E5D0F-E04D-4E35-8266-2756F31A63A4}" srcOrd="1" destOrd="0" presId="urn:microsoft.com/office/officeart/2009/3/layout/HorizontalOrganizationChart"/>
    <dgm:cxn modelId="{81C147F6-BD43-4BAB-BD03-E81CC1BF8168}" type="presParOf" srcId="{6A5019AB-5F6E-494A-88E4-166476D4F9EC}" destId="{1828A424-12F8-43B2-BDEA-5E62126363DA}" srcOrd="1" destOrd="0" presId="urn:microsoft.com/office/officeart/2009/3/layout/HorizontalOrganizationChart"/>
    <dgm:cxn modelId="{73BD6D77-C7CD-4A42-9B76-AF4CBF0A1D5C}" type="presParOf" srcId="{6A5019AB-5F6E-494A-88E4-166476D4F9EC}" destId="{05CE80C3-35DA-41CD-B198-57ACC250D49D}" srcOrd="2" destOrd="0" presId="urn:microsoft.com/office/officeart/2009/3/layout/HorizontalOrganizationChart"/>
    <dgm:cxn modelId="{7588D6EA-9FB0-4026-8B20-7BBBEF4DC580}" type="presParOf" srcId="{4BDFB97F-7904-4992-8487-529FD2DC9D4F}" destId="{5A888B81-5F6C-4AA7-B5C7-1C884DC76775}" srcOrd="2" destOrd="0" presId="urn:microsoft.com/office/officeart/2009/3/layout/HorizontalOrganizationChart"/>
    <dgm:cxn modelId="{7D8AB97C-6ABE-4750-8021-6C49F4485959}" type="presParOf" srcId="{C9604E58-1EEA-47A4-A82A-7BC5B6D856E4}" destId="{3D9E0EC2-881B-449E-8B79-E5D7AE6D60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DF972-BB4A-4762-97AD-B62908E9BE50}">
      <dsp:nvSpPr>
        <dsp:cNvPr id="0" name=""/>
        <dsp:cNvSpPr/>
      </dsp:nvSpPr>
      <dsp:spPr>
        <a:xfrm>
          <a:off x="3223419" y="1238513"/>
          <a:ext cx="292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858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421F-F0DA-4F28-9213-1AC82215698E}">
      <dsp:nvSpPr>
        <dsp:cNvPr id="0" name=""/>
        <dsp:cNvSpPr/>
      </dsp:nvSpPr>
      <dsp:spPr>
        <a:xfrm>
          <a:off x="1466268" y="969411"/>
          <a:ext cx="292858" cy="314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429" y="0"/>
              </a:lnTo>
              <a:lnTo>
                <a:pt x="146429" y="314822"/>
              </a:lnTo>
              <a:lnTo>
                <a:pt x="292858" y="31482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BFF0-7BA9-4133-8196-1FCA383CC750}">
      <dsp:nvSpPr>
        <dsp:cNvPr id="0" name=""/>
        <dsp:cNvSpPr/>
      </dsp:nvSpPr>
      <dsp:spPr>
        <a:xfrm>
          <a:off x="3223419" y="608868"/>
          <a:ext cx="2928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858" y="4572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D9E6-30C2-46ED-9E34-D37925F8EAFB}">
      <dsp:nvSpPr>
        <dsp:cNvPr id="0" name=""/>
        <dsp:cNvSpPr/>
      </dsp:nvSpPr>
      <dsp:spPr>
        <a:xfrm>
          <a:off x="1466268" y="654588"/>
          <a:ext cx="292858" cy="314822"/>
        </a:xfrm>
        <a:custGeom>
          <a:avLst/>
          <a:gdLst/>
          <a:ahLst/>
          <a:cxnLst/>
          <a:rect l="0" t="0" r="0" b="0"/>
          <a:pathLst>
            <a:path>
              <a:moveTo>
                <a:pt x="0" y="314822"/>
              </a:moveTo>
              <a:lnTo>
                <a:pt x="146429" y="314822"/>
              </a:lnTo>
              <a:lnTo>
                <a:pt x="146429" y="0"/>
              </a:lnTo>
              <a:lnTo>
                <a:pt x="292858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8546B-CC85-4349-AF08-41FEB2849EAA}">
      <dsp:nvSpPr>
        <dsp:cNvPr id="0" name=""/>
        <dsp:cNvSpPr/>
      </dsp:nvSpPr>
      <dsp:spPr>
        <a:xfrm>
          <a:off x="1976" y="746106"/>
          <a:ext cx="1464292" cy="446609"/>
        </a:xfrm>
        <a:prstGeom prst="rect">
          <a:avLst/>
        </a:prstGeom>
        <a:solidFill>
          <a:schemeClr val="tx1">
            <a:lumMod val="9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char</a:t>
          </a:r>
          <a:endParaRPr lang="ko-KR" altLang="en-US" sz="1700" b="1" kern="120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976" y="746106"/>
        <a:ext cx="1464292" cy="446609"/>
      </dsp:txXfrm>
    </dsp:sp>
    <dsp:sp modelId="{76A59547-F97E-4237-8552-06A6CBE7DEF7}">
      <dsp:nvSpPr>
        <dsp:cNvPr id="0" name=""/>
        <dsp:cNvSpPr/>
      </dsp:nvSpPr>
      <dsp:spPr>
        <a:xfrm>
          <a:off x="1759127" y="431283"/>
          <a:ext cx="1464292" cy="446609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signed char</a:t>
          </a:r>
          <a:endParaRPr lang="ko-KR" altLang="en-US" sz="17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59127" y="431283"/>
        <a:ext cx="1464292" cy="446609"/>
      </dsp:txXfrm>
    </dsp:sp>
    <dsp:sp modelId="{5F2FB8E7-7276-4338-BF57-FB7469496EDB}">
      <dsp:nvSpPr>
        <dsp:cNvPr id="0" name=""/>
        <dsp:cNvSpPr/>
      </dsp:nvSpPr>
      <dsp:spPr>
        <a:xfrm>
          <a:off x="3516278" y="431283"/>
          <a:ext cx="1464292" cy="446609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-128 ~ 127</a:t>
          </a:r>
          <a:endParaRPr lang="ko-KR" altLang="en-US" sz="17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16278" y="431283"/>
        <a:ext cx="1464292" cy="446609"/>
      </dsp:txXfrm>
    </dsp:sp>
    <dsp:sp modelId="{1125921B-A90B-44E0-BE9E-45862F9FDCF5}">
      <dsp:nvSpPr>
        <dsp:cNvPr id="0" name=""/>
        <dsp:cNvSpPr/>
      </dsp:nvSpPr>
      <dsp:spPr>
        <a:xfrm>
          <a:off x="1759127" y="1060929"/>
          <a:ext cx="1464292" cy="446609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unsigned char</a:t>
          </a:r>
          <a:endParaRPr lang="ko-KR" altLang="en-US" sz="17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59127" y="1060929"/>
        <a:ext cx="1464292" cy="446609"/>
      </dsp:txXfrm>
    </dsp:sp>
    <dsp:sp modelId="{C4CB8A99-B19F-41AB-A730-D09387BFCC4F}">
      <dsp:nvSpPr>
        <dsp:cNvPr id="0" name=""/>
        <dsp:cNvSpPr/>
      </dsp:nvSpPr>
      <dsp:spPr>
        <a:xfrm>
          <a:off x="3516278" y="1060929"/>
          <a:ext cx="1464292" cy="446609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0~255</a:t>
          </a:r>
          <a:endParaRPr lang="ko-KR" altLang="en-US" sz="17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16278" y="1060929"/>
        <a:ext cx="1464292" cy="446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ACD2F-AE12-4D7A-A08C-6D1100298A60}">
      <dsp:nvSpPr>
        <dsp:cNvPr id="0" name=""/>
        <dsp:cNvSpPr/>
      </dsp:nvSpPr>
      <dsp:spPr>
        <a:xfrm>
          <a:off x="3549616" y="1784215"/>
          <a:ext cx="290531" cy="31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265" y="0"/>
              </a:lnTo>
              <a:lnTo>
                <a:pt x="145265" y="312321"/>
              </a:lnTo>
              <a:lnTo>
                <a:pt x="290531" y="31232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F972-BB4A-4762-97AD-B62908E9BE50}">
      <dsp:nvSpPr>
        <dsp:cNvPr id="0" name=""/>
        <dsp:cNvSpPr/>
      </dsp:nvSpPr>
      <dsp:spPr>
        <a:xfrm>
          <a:off x="3549616" y="1471894"/>
          <a:ext cx="290531" cy="312321"/>
        </a:xfrm>
        <a:custGeom>
          <a:avLst/>
          <a:gdLst/>
          <a:ahLst/>
          <a:cxnLst/>
          <a:rect l="0" t="0" r="0" b="0"/>
          <a:pathLst>
            <a:path>
              <a:moveTo>
                <a:pt x="0" y="312321"/>
              </a:moveTo>
              <a:lnTo>
                <a:pt x="145265" y="312321"/>
              </a:lnTo>
              <a:lnTo>
                <a:pt x="145265" y="0"/>
              </a:lnTo>
              <a:lnTo>
                <a:pt x="290531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421F-F0DA-4F28-9213-1AC82215698E}">
      <dsp:nvSpPr>
        <dsp:cNvPr id="0" name=""/>
        <dsp:cNvSpPr/>
      </dsp:nvSpPr>
      <dsp:spPr>
        <a:xfrm>
          <a:off x="1804467" y="1159572"/>
          <a:ext cx="292492" cy="624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226" y="0"/>
              </a:lnTo>
              <a:lnTo>
                <a:pt x="147226" y="624642"/>
              </a:lnTo>
              <a:lnTo>
                <a:pt x="292492" y="6246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E7DC0-879B-4117-AC53-BFB96B84D1A1}">
      <dsp:nvSpPr>
        <dsp:cNvPr id="0" name=""/>
        <dsp:cNvSpPr/>
      </dsp:nvSpPr>
      <dsp:spPr>
        <a:xfrm>
          <a:off x="3549616" y="534930"/>
          <a:ext cx="290531" cy="31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265" y="0"/>
              </a:lnTo>
              <a:lnTo>
                <a:pt x="145265" y="312321"/>
              </a:lnTo>
              <a:lnTo>
                <a:pt x="290531" y="31232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BFF0-7BA9-4133-8196-1FCA383CC750}">
      <dsp:nvSpPr>
        <dsp:cNvPr id="0" name=""/>
        <dsp:cNvSpPr/>
      </dsp:nvSpPr>
      <dsp:spPr>
        <a:xfrm>
          <a:off x="3549616" y="222609"/>
          <a:ext cx="290531" cy="312321"/>
        </a:xfrm>
        <a:custGeom>
          <a:avLst/>
          <a:gdLst/>
          <a:ahLst/>
          <a:cxnLst/>
          <a:rect l="0" t="0" r="0" b="0"/>
          <a:pathLst>
            <a:path>
              <a:moveTo>
                <a:pt x="0" y="312321"/>
              </a:moveTo>
              <a:lnTo>
                <a:pt x="145265" y="312321"/>
              </a:lnTo>
              <a:lnTo>
                <a:pt x="145265" y="0"/>
              </a:lnTo>
              <a:lnTo>
                <a:pt x="290531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3D9E6-30C2-46ED-9E34-D37925F8EAFB}">
      <dsp:nvSpPr>
        <dsp:cNvPr id="0" name=""/>
        <dsp:cNvSpPr/>
      </dsp:nvSpPr>
      <dsp:spPr>
        <a:xfrm>
          <a:off x="1804467" y="534930"/>
          <a:ext cx="292492" cy="624642"/>
        </a:xfrm>
        <a:custGeom>
          <a:avLst/>
          <a:gdLst/>
          <a:ahLst/>
          <a:cxnLst/>
          <a:rect l="0" t="0" r="0" b="0"/>
          <a:pathLst>
            <a:path>
              <a:moveTo>
                <a:pt x="0" y="624642"/>
              </a:moveTo>
              <a:lnTo>
                <a:pt x="147226" y="624642"/>
              </a:lnTo>
              <a:lnTo>
                <a:pt x="147226" y="0"/>
              </a:lnTo>
              <a:lnTo>
                <a:pt x="292492" y="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8546B-CC85-4349-AF08-41FEB2849EAA}">
      <dsp:nvSpPr>
        <dsp:cNvPr id="0" name=""/>
        <dsp:cNvSpPr/>
      </dsp:nvSpPr>
      <dsp:spPr>
        <a:xfrm>
          <a:off x="351811" y="938042"/>
          <a:ext cx="1452656" cy="443060"/>
        </a:xfrm>
        <a:prstGeom prst="rect">
          <a:avLst/>
        </a:prstGeom>
        <a:solidFill>
          <a:schemeClr val="tx1">
            <a:lumMod val="9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b="1" kern="120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1811" y="938042"/>
        <a:ext cx="1452656" cy="443060"/>
      </dsp:txXfrm>
    </dsp:sp>
    <dsp:sp modelId="{76A59547-F97E-4237-8552-06A6CBE7DEF7}">
      <dsp:nvSpPr>
        <dsp:cNvPr id="0" name=""/>
        <dsp:cNvSpPr/>
      </dsp:nvSpPr>
      <dsp:spPr>
        <a:xfrm>
          <a:off x="2096959" y="313400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short </a:t>
          </a:r>
          <a:r>
            <a:rPr lang="en-US" altLang="ko-KR" sz="14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96959" y="313400"/>
        <a:ext cx="1452656" cy="443060"/>
      </dsp:txXfrm>
    </dsp:sp>
    <dsp:sp modelId="{5F2FB8E7-7276-4338-BF57-FB7469496EDB}">
      <dsp:nvSpPr>
        <dsp:cNvPr id="0" name=""/>
        <dsp:cNvSpPr/>
      </dsp:nvSpPr>
      <dsp:spPr>
        <a:xfrm>
          <a:off x="3840147" y="1079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signed short </a:t>
          </a:r>
          <a:r>
            <a:rPr lang="en-US" altLang="ko-KR" sz="14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40147" y="1079"/>
        <a:ext cx="1452656" cy="443060"/>
      </dsp:txXfrm>
    </dsp:sp>
    <dsp:sp modelId="{4E04EF2A-67C3-4A8C-9DD0-FB9F31D4C93E}">
      <dsp:nvSpPr>
        <dsp:cNvPr id="0" name=""/>
        <dsp:cNvSpPr/>
      </dsp:nvSpPr>
      <dsp:spPr>
        <a:xfrm>
          <a:off x="3840147" y="625721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unsigned short </a:t>
          </a:r>
          <a:r>
            <a:rPr lang="en-US" altLang="ko-KR" sz="1400" kern="1200" dirty="0" err="1"/>
            <a:t>int</a:t>
          </a:r>
          <a:endParaRPr lang="ko-KR" altLang="en-US" sz="1400" kern="1200" dirty="0"/>
        </a:p>
      </dsp:txBody>
      <dsp:txXfrm>
        <a:off x="3840147" y="625721"/>
        <a:ext cx="1452656" cy="443060"/>
      </dsp:txXfrm>
    </dsp:sp>
    <dsp:sp modelId="{1125921B-A90B-44E0-BE9E-45862F9FDCF5}">
      <dsp:nvSpPr>
        <dsp:cNvPr id="0" name=""/>
        <dsp:cNvSpPr/>
      </dsp:nvSpPr>
      <dsp:spPr>
        <a:xfrm>
          <a:off x="2096959" y="1562685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long </a:t>
          </a:r>
          <a:r>
            <a:rPr lang="en-US" altLang="ko-KR" sz="14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96959" y="1562685"/>
        <a:ext cx="1452656" cy="443060"/>
      </dsp:txXfrm>
    </dsp:sp>
    <dsp:sp modelId="{C4CB8A99-B19F-41AB-A730-D09387BFCC4F}">
      <dsp:nvSpPr>
        <dsp:cNvPr id="0" name=""/>
        <dsp:cNvSpPr/>
      </dsp:nvSpPr>
      <dsp:spPr>
        <a:xfrm>
          <a:off x="3840147" y="1250364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signed long </a:t>
          </a:r>
          <a:r>
            <a:rPr lang="en-US" altLang="ko-KR" sz="14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40147" y="1250364"/>
        <a:ext cx="1452656" cy="443060"/>
      </dsp:txXfrm>
    </dsp:sp>
    <dsp:sp modelId="{015BB0EA-E005-4ABF-AC36-97ACCAA81EC1}">
      <dsp:nvSpPr>
        <dsp:cNvPr id="0" name=""/>
        <dsp:cNvSpPr/>
      </dsp:nvSpPr>
      <dsp:spPr>
        <a:xfrm>
          <a:off x="3840147" y="1875006"/>
          <a:ext cx="1452656" cy="44306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unsigned long </a:t>
          </a:r>
          <a:r>
            <a:rPr lang="en-US" altLang="ko-KR" sz="14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int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40147" y="1875006"/>
        <a:ext cx="1452656" cy="443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7/13/2017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7/13/2017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13-Jul-17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13-Jul-17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563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7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정수형 상수와 실수형 상수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1890108-1659-4AB5-9C13-73D55E4E691B}"/>
              </a:ext>
            </a:extLst>
          </p:cNvPr>
          <p:cNvSpPr/>
          <p:nvPr/>
        </p:nvSpPr>
        <p:spPr>
          <a:xfrm>
            <a:off x="3551002" y="2432564"/>
            <a:ext cx="5010539" cy="2743205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84279-5858-4875-A3E1-F9A14BF613AE}"/>
              </a:ext>
            </a:extLst>
          </p:cNvPr>
          <p:cNvSpPr txBox="1"/>
          <p:nvPr/>
        </p:nvSpPr>
        <p:spPr>
          <a:xfrm>
            <a:off x="3758604" y="2841162"/>
            <a:ext cx="46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정수형 상수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-5, 20, 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6427-E929-457F-8EDB-2E68A851FD44}"/>
              </a:ext>
            </a:extLst>
          </p:cNvPr>
          <p:cNvSpPr txBox="1"/>
          <p:nvPr/>
        </p:nvSpPr>
        <p:spPr>
          <a:xfrm>
            <a:off x="3758604" y="3391661"/>
            <a:ext cx="361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실수형 상수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0.17, 2.65, 0.15e+3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7BDB1-9956-4947-BCB3-ABE9039F54A4}"/>
              </a:ext>
            </a:extLst>
          </p:cNvPr>
          <p:cNvSpPr/>
          <p:nvPr/>
        </p:nvSpPr>
        <p:spPr>
          <a:xfrm>
            <a:off x="4585473" y="4115361"/>
            <a:ext cx="3037227" cy="70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4500;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a = 0.17;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1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336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정수형 상수의 다양한 진법 표현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DE080-D34E-471E-A2A2-04F0817E8B9D}"/>
              </a:ext>
            </a:extLst>
          </p:cNvPr>
          <p:cNvSpPr txBox="1"/>
          <p:nvPr/>
        </p:nvSpPr>
        <p:spPr>
          <a:xfrm>
            <a:off x="2324100" y="216870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9B9C7-9581-4232-B281-D5F80E7E81D8}"/>
              </a:ext>
            </a:extLst>
          </p:cNvPr>
          <p:cNvSpPr txBox="1"/>
          <p:nvPr/>
        </p:nvSpPr>
        <p:spPr>
          <a:xfrm>
            <a:off x="3124200" y="216870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숫자로 이루어짐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287B3-C62F-407D-A325-8E28684E41B4}"/>
              </a:ext>
            </a:extLst>
          </p:cNvPr>
          <p:cNvSpPr txBox="1"/>
          <p:nvPr/>
        </p:nvSpPr>
        <p:spPr>
          <a:xfrm>
            <a:off x="5153025" y="2168704"/>
            <a:ext cx="91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338F8-8FBD-4EA8-9F32-99F0C04D8DCA}"/>
              </a:ext>
            </a:extLst>
          </p:cNvPr>
          <p:cNvSpPr txBox="1"/>
          <p:nvPr/>
        </p:nvSpPr>
        <p:spPr>
          <a:xfrm>
            <a:off x="6070729" y="2168702"/>
            <a:ext cx="347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B, C, D, 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숫자로 이루어짐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E26332-6D34-4052-A757-0C19BD9BF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3259"/>
              </p:ext>
            </p:extLst>
          </p:nvPr>
        </p:nvGraphicFramePr>
        <p:xfrm>
          <a:off x="1704815" y="3575381"/>
          <a:ext cx="8731827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3463595830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179746112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1498298081"/>
                    </a:ext>
                  </a:extLst>
                </a:gridCol>
                <a:gridCol w="503381">
                  <a:extLst>
                    <a:ext uri="{9D8B030D-6E8A-4147-A177-3AD203B41FA5}">
                      <a16:colId xmlns:a16="http://schemas.microsoft.com/office/drawing/2014/main" val="328993046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145503724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340771161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2864983027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754140889"/>
                    </a:ext>
                  </a:extLst>
                </a:gridCol>
                <a:gridCol w="503381">
                  <a:extLst>
                    <a:ext uri="{9D8B030D-6E8A-4147-A177-3AD203B41FA5}">
                      <a16:colId xmlns:a16="http://schemas.microsoft.com/office/drawing/2014/main" val="234728132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960746637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3050835497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67313813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1595480959"/>
                    </a:ext>
                  </a:extLst>
                </a:gridCol>
                <a:gridCol w="503381">
                  <a:extLst>
                    <a:ext uri="{9D8B030D-6E8A-4147-A177-3AD203B41FA5}">
                      <a16:colId xmlns:a16="http://schemas.microsoft.com/office/drawing/2014/main" val="2063587173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2785637776"/>
                    </a:ext>
                  </a:extLst>
                </a:gridCol>
                <a:gridCol w="503382">
                  <a:extLst>
                    <a:ext uri="{9D8B030D-6E8A-4147-A177-3AD203B41FA5}">
                      <a16:colId xmlns:a16="http://schemas.microsoft.com/office/drawing/2014/main" val="216279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4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04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7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7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 상수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1890108-1659-4AB5-9C13-73D55E4E691B}"/>
              </a:ext>
            </a:extLst>
          </p:cNvPr>
          <p:cNvSpPr/>
          <p:nvPr/>
        </p:nvSpPr>
        <p:spPr>
          <a:xfrm>
            <a:off x="3551002" y="2044340"/>
            <a:ext cx="5010539" cy="3339586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84279-5858-4875-A3E1-F9A14BF613AE}"/>
              </a:ext>
            </a:extLst>
          </p:cNvPr>
          <p:cNvSpPr txBox="1"/>
          <p:nvPr/>
        </p:nvSpPr>
        <p:spPr>
          <a:xfrm>
            <a:off x="4124126" y="2402594"/>
            <a:ext cx="14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 상수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7BDB1-9956-4947-BCB3-ABE9039F54A4}"/>
              </a:ext>
            </a:extLst>
          </p:cNvPr>
          <p:cNvSpPr/>
          <p:nvPr/>
        </p:nvSpPr>
        <p:spPr>
          <a:xfrm>
            <a:off x="4585473" y="3336611"/>
            <a:ext cx="3037227" cy="70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key = ‘A’;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next = ‘A’ + 1;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1E2D0-D765-406E-AC92-6D8C4BB09A5C}"/>
              </a:ext>
            </a:extLst>
          </p:cNvPr>
          <p:cNvSpPr txBox="1"/>
          <p:nvPr/>
        </p:nvSpPr>
        <p:spPr>
          <a:xfrm>
            <a:off x="5955479" y="2402594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영문자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‘a’, ‘A’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‘2’, ‘5’, ‘7’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‘*’, ‘-’, ‘+’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629E-865D-4A4F-A44D-4EC325308716}"/>
              </a:ext>
            </a:extLst>
          </p:cNvPr>
          <p:cNvSpPr txBox="1"/>
          <p:nvPr/>
        </p:nvSpPr>
        <p:spPr>
          <a:xfrm>
            <a:off x="6352827" y="4108643"/>
            <a:ext cx="293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A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아스키코드 값은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A5043-B04E-4FE8-843F-B8211E3E88A9}"/>
              </a:ext>
            </a:extLst>
          </p:cNvPr>
          <p:cNvSpPr txBox="1"/>
          <p:nvPr/>
        </p:nvSpPr>
        <p:spPr>
          <a:xfrm>
            <a:off x="4124125" y="4466899"/>
            <a:ext cx="1657549" cy="37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문자열형 상수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58AA0-6343-4E2C-A880-779F3F903B38}"/>
              </a:ext>
            </a:extLst>
          </p:cNvPr>
          <p:cNvSpPr txBox="1"/>
          <p:nvPr/>
        </p:nvSpPr>
        <p:spPr>
          <a:xfrm>
            <a:off x="5955479" y="4466898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“Hello~!”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54035-252D-48F9-8750-1AAFEB871BD7}"/>
              </a:ext>
            </a:extLst>
          </p:cNvPr>
          <p:cNvSpPr txBox="1"/>
          <p:nvPr/>
        </p:nvSpPr>
        <p:spPr>
          <a:xfrm>
            <a:off x="5658556" y="4825370"/>
            <a:ext cx="43305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 문자들로 이루어진 집합체임</a:t>
            </a:r>
          </a:p>
        </p:txBody>
      </p:sp>
    </p:spTree>
    <p:extLst>
      <p:ext uri="{BB962C8B-B14F-4D97-AF65-F5344CB8AC3E}">
        <p14:creationId xmlns:p14="http://schemas.microsoft.com/office/powerpoint/2010/main" val="395597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7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문자열형 상수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A5043-B04E-4FE8-843F-B8211E3E88A9}"/>
              </a:ext>
            </a:extLst>
          </p:cNvPr>
          <p:cNvSpPr txBox="1"/>
          <p:nvPr/>
        </p:nvSpPr>
        <p:spPr>
          <a:xfrm>
            <a:off x="2267823" y="2238049"/>
            <a:ext cx="1657549" cy="37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문자열형 상수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58AA0-6343-4E2C-A880-779F3F903B38}"/>
              </a:ext>
            </a:extLst>
          </p:cNvPr>
          <p:cNvSpPr txBox="1"/>
          <p:nvPr/>
        </p:nvSpPr>
        <p:spPr>
          <a:xfrm>
            <a:off x="4724201" y="2101934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“Hello~”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64A4098-695C-49D8-B9C1-08CF9EC82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75605"/>
              </p:ext>
            </p:extLst>
          </p:nvPr>
        </p:nvGraphicFramePr>
        <p:xfrm>
          <a:off x="2041525" y="322905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2824418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42681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63310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047278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13838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4752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86716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00878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903966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6677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4181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‘H’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‘o’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‘~’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886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35D1B48-5E70-427C-AED0-6EAC81CE2F3A}"/>
              </a:ext>
            </a:extLst>
          </p:cNvPr>
          <p:cNvSpPr txBox="1"/>
          <p:nvPr/>
        </p:nvSpPr>
        <p:spPr>
          <a:xfrm>
            <a:off x="3480621" y="2952059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225862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B6347-7925-4F48-84F8-EC147960B651}"/>
              </a:ext>
            </a:extLst>
          </p:cNvPr>
          <p:cNvSpPr txBox="1"/>
          <p:nvPr/>
        </p:nvSpPr>
        <p:spPr>
          <a:xfrm>
            <a:off x="3144948" y="3381374"/>
            <a:ext cx="605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”</a:t>
            </a:r>
            <a:r>
              <a:rPr lang="ko-KR" altLang="en-US" sz="4000" dirty="0"/>
              <a:t>데이터가 저장되는 공간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BEE83-DB51-436C-8A44-CA5395136833}"/>
              </a:ext>
            </a:extLst>
          </p:cNvPr>
          <p:cNvSpPr txBox="1"/>
          <p:nvPr/>
        </p:nvSpPr>
        <p:spPr>
          <a:xfrm>
            <a:off x="2657475" y="269557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35D6-5D9E-4D22-85EB-D5BC855F5C96}"/>
              </a:ext>
            </a:extLst>
          </p:cNvPr>
          <p:cNvSpPr txBox="1"/>
          <p:nvPr/>
        </p:nvSpPr>
        <p:spPr>
          <a:xfrm>
            <a:off x="6477823" y="4405727"/>
            <a:ext cx="399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프로그램에서 </a:t>
            </a:r>
            <a:r>
              <a:rPr lang="ko-KR" altLang="en-US" dirty="0" err="1"/>
              <a:t>실행중에</a:t>
            </a:r>
            <a:r>
              <a:rPr lang="ko-KR" altLang="en-US" dirty="0"/>
              <a:t> 지속적으로 값이 바뀌는 데이터를 말함</a:t>
            </a:r>
          </a:p>
        </p:txBody>
      </p:sp>
    </p:spTree>
    <p:extLst>
      <p:ext uri="{BB962C8B-B14F-4D97-AF65-F5344CB8AC3E}">
        <p14:creationId xmlns:p14="http://schemas.microsoft.com/office/powerpoint/2010/main" val="72611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A1111B-15C2-4D59-B1C3-2403A7A30E3C}"/>
              </a:ext>
            </a:extLst>
          </p:cNvPr>
          <p:cNvSpPr/>
          <p:nvPr/>
        </p:nvSpPr>
        <p:spPr>
          <a:xfrm>
            <a:off x="3981450" y="2705101"/>
            <a:ext cx="1666875" cy="609600"/>
          </a:xfrm>
          <a:prstGeom prst="roundRect">
            <a:avLst>
              <a:gd name="adj" fmla="val 374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signed 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D99EB5-E53A-448D-B475-EC70937B68EF}"/>
              </a:ext>
            </a:extLst>
          </p:cNvPr>
          <p:cNvSpPr/>
          <p:nvPr/>
        </p:nvSpPr>
        <p:spPr>
          <a:xfrm>
            <a:off x="5823079" y="2705101"/>
            <a:ext cx="1666875" cy="609600"/>
          </a:xfrm>
          <a:prstGeom prst="roundRect">
            <a:avLst>
              <a:gd name="adj" fmla="val 374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num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EB9CC52-C38D-40CC-B1D4-A486D25C1C0F}"/>
              </a:ext>
            </a:extLst>
          </p:cNvPr>
          <p:cNvSpPr/>
          <p:nvPr/>
        </p:nvSpPr>
        <p:spPr>
          <a:xfrm>
            <a:off x="7664708" y="2705101"/>
            <a:ext cx="441067" cy="609600"/>
          </a:xfrm>
          <a:prstGeom prst="roundRect">
            <a:avLst>
              <a:gd name="adj" fmla="val 374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33BB6-B520-474C-A20F-519101CA228E}"/>
              </a:ext>
            </a:extLst>
          </p:cNvPr>
          <p:cNvSpPr txBox="1"/>
          <p:nvPr/>
        </p:nvSpPr>
        <p:spPr>
          <a:xfrm>
            <a:off x="4357687" y="33147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2631F-D038-49CC-AAFB-86CB84998A92}"/>
              </a:ext>
            </a:extLst>
          </p:cNvPr>
          <p:cNvSpPr txBox="1"/>
          <p:nvPr/>
        </p:nvSpPr>
        <p:spPr>
          <a:xfrm>
            <a:off x="6050949" y="3314701"/>
            <a:ext cx="121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26EFC-CA14-406E-BABE-E753B0DE82EC}"/>
              </a:ext>
            </a:extLst>
          </p:cNvPr>
          <p:cNvSpPr txBox="1"/>
          <p:nvPr/>
        </p:nvSpPr>
        <p:spPr>
          <a:xfrm>
            <a:off x="7262083" y="3314701"/>
            <a:ext cx="121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구분자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64E59-DDE7-40D1-80C7-F3877436FD14}"/>
              </a:ext>
            </a:extLst>
          </p:cNvPr>
          <p:cNvSpPr txBox="1"/>
          <p:nvPr/>
        </p:nvSpPr>
        <p:spPr>
          <a:xfrm>
            <a:off x="3905250" y="2255126"/>
            <a:ext cx="505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변수 선언은 저장 공간을 할당하는 것임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AA0893-1E65-48B2-A45E-648C0B201883}"/>
              </a:ext>
            </a:extLst>
          </p:cNvPr>
          <p:cNvSpPr/>
          <p:nvPr/>
        </p:nvSpPr>
        <p:spPr>
          <a:xfrm>
            <a:off x="3551002" y="2044340"/>
            <a:ext cx="5010539" cy="3339586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34E46-98D1-4FCA-AF82-1E54F02237B9}"/>
              </a:ext>
            </a:extLst>
          </p:cNvPr>
          <p:cNvSpPr/>
          <p:nvPr/>
        </p:nvSpPr>
        <p:spPr>
          <a:xfrm>
            <a:off x="3981450" y="3950505"/>
            <a:ext cx="1147961" cy="1055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data1;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data2;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data3;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82723-CA2B-4C94-8114-4F79971F024F}"/>
              </a:ext>
            </a:extLst>
          </p:cNvPr>
          <p:cNvSpPr/>
          <p:nvPr/>
        </p:nvSpPr>
        <p:spPr>
          <a:xfrm>
            <a:off x="5720491" y="4286601"/>
            <a:ext cx="2562226" cy="388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data1, data2, data3;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08F8B0-C3EC-436E-A64C-85549629147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129411" y="4478071"/>
            <a:ext cx="591080" cy="272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초기화하기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BAD94-3A28-49C2-9DD3-0DD708E71173}"/>
              </a:ext>
            </a:extLst>
          </p:cNvPr>
          <p:cNvSpPr txBox="1"/>
          <p:nvPr/>
        </p:nvSpPr>
        <p:spPr>
          <a:xfrm>
            <a:off x="1524000" y="2044340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0;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706F1-A5B5-486A-B7AF-21A8B48D3220}"/>
              </a:ext>
            </a:extLst>
          </p:cNvPr>
          <p:cNvSpPr txBox="1"/>
          <p:nvPr/>
        </p:nvSpPr>
        <p:spPr>
          <a:xfrm>
            <a:off x="3438524" y="2044340"/>
            <a:ext cx="482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어떤 값이 저장되어 있는지 알 수 없음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정수형 상수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넣어 초기화함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DC19E1-7FC9-4180-9976-2F266584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04" y="4248150"/>
            <a:ext cx="4820242" cy="145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3C0AC7-005E-4DCC-8444-D6B2BDBB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556957"/>
            <a:ext cx="2762250" cy="30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ko-KR" altLang="en-US" i="1" dirty="0"/>
              <a:t>함수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2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B2E6BE-06BF-44EC-B5F4-FBE5B279C056}"/>
              </a:ext>
            </a:extLst>
          </p:cNvPr>
          <p:cNvSpPr/>
          <p:nvPr/>
        </p:nvSpPr>
        <p:spPr>
          <a:xfrm>
            <a:off x="3359727" y="2376508"/>
            <a:ext cx="1362075" cy="135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가져온다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2749468-BA1E-49B1-B70D-E4CC6BF39957}"/>
              </a:ext>
            </a:extLst>
          </p:cNvPr>
          <p:cNvSpPr/>
          <p:nvPr/>
        </p:nvSpPr>
        <p:spPr>
          <a:xfrm>
            <a:off x="5417127" y="2376508"/>
            <a:ext cx="1362075" cy="135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컵에 물을 따른다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E3077F-B434-4E44-9716-94F9FC97A518}"/>
              </a:ext>
            </a:extLst>
          </p:cNvPr>
          <p:cNvSpPr/>
          <p:nvPr/>
        </p:nvSpPr>
        <p:spPr>
          <a:xfrm>
            <a:off x="7474527" y="2376508"/>
            <a:ext cx="1362075" cy="135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 마신다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547F7D-42FD-42E3-BEAC-9F72D8E79281}"/>
              </a:ext>
            </a:extLst>
          </p:cNvPr>
          <p:cNvSpPr/>
          <p:nvPr/>
        </p:nvSpPr>
        <p:spPr>
          <a:xfrm>
            <a:off x="4958195" y="4640397"/>
            <a:ext cx="2351810" cy="1671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물마시기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가져온다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컵에 물을 따른다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 마신다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B8C0B6-BDB8-4339-AF4B-A48F36AA90B4}"/>
              </a:ext>
            </a:extLst>
          </p:cNvPr>
          <p:cNvSpPr/>
          <p:nvPr/>
        </p:nvSpPr>
        <p:spPr>
          <a:xfrm>
            <a:off x="3140652" y="1546148"/>
            <a:ext cx="5898573" cy="2472692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2CE7CC1-9502-440A-8172-7FCAFE655F1B}"/>
              </a:ext>
            </a:extLst>
          </p:cNvPr>
          <p:cNvSpPr/>
          <p:nvPr/>
        </p:nvSpPr>
        <p:spPr>
          <a:xfrm>
            <a:off x="5895975" y="4138981"/>
            <a:ext cx="476250" cy="3812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1F7458-7D75-4165-A0D4-ECADAD3F3693}"/>
              </a:ext>
            </a:extLst>
          </p:cNvPr>
          <p:cNvSpPr/>
          <p:nvPr/>
        </p:nvSpPr>
        <p:spPr>
          <a:xfrm>
            <a:off x="5478173" y="1761067"/>
            <a:ext cx="1223530" cy="4953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물마시기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7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B8C0B6-BDB8-4339-AF4B-A48F36AA90B4}"/>
              </a:ext>
            </a:extLst>
          </p:cNvPr>
          <p:cNvSpPr/>
          <p:nvPr/>
        </p:nvSpPr>
        <p:spPr>
          <a:xfrm>
            <a:off x="3198016" y="1683945"/>
            <a:ext cx="5898573" cy="3829615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7CB51-AEB4-4C9B-9CD2-A199FBA6618E}"/>
              </a:ext>
            </a:extLst>
          </p:cNvPr>
          <p:cNvSpPr txBox="1"/>
          <p:nvPr/>
        </p:nvSpPr>
        <p:spPr>
          <a:xfrm>
            <a:off x="4209860" y="1986032"/>
            <a:ext cx="3874884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프로그램의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B0A05-51C7-4442-AECE-7B2168DC6328}"/>
              </a:ext>
            </a:extLst>
          </p:cNvPr>
          <p:cNvSpPr txBox="1"/>
          <p:nvPr/>
        </p:nvSpPr>
        <p:spPr>
          <a:xfrm>
            <a:off x="3847139" y="2619764"/>
            <a:ext cx="4076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받은 값들을 더해라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더한 결과를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함수에게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돌려줘라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3AA0A-FA15-4C02-8C21-3A8BD31F41B0}"/>
              </a:ext>
            </a:extLst>
          </p:cNvPr>
          <p:cNvSpPr txBox="1"/>
          <p:nvPr/>
        </p:nvSpPr>
        <p:spPr>
          <a:xfrm>
            <a:off x="3847139" y="4097092"/>
            <a:ext cx="5249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더하기 작업을 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불러라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(A, 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Sum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더해서 돌려준 결과 값을 출해라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C9EE0-C6AF-485B-A483-99BB953798E6}"/>
              </a:ext>
            </a:extLst>
          </p:cNvPr>
          <p:cNvSpPr txBox="1"/>
          <p:nvPr/>
        </p:nvSpPr>
        <p:spPr>
          <a:xfrm>
            <a:off x="3442996" y="4117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9AFA5-04B0-42C2-A5F0-5F88A148D6B1}"/>
              </a:ext>
            </a:extLst>
          </p:cNvPr>
          <p:cNvSpPr txBox="1"/>
          <p:nvPr/>
        </p:nvSpPr>
        <p:spPr>
          <a:xfrm>
            <a:off x="3431641" y="3078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7A6FF-7771-4FC1-8F95-90768F4F045B}"/>
              </a:ext>
            </a:extLst>
          </p:cNvPr>
          <p:cNvSpPr txBox="1"/>
          <p:nvPr/>
        </p:nvSpPr>
        <p:spPr>
          <a:xfrm>
            <a:off x="3431641" y="260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DCDE-93B2-4B0E-B2DE-E47ECD720025}"/>
              </a:ext>
            </a:extLst>
          </p:cNvPr>
          <p:cNvSpPr txBox="1"/>
          <p:nvPr/>
        </p:nvSpPr>
        <p:spPr>
          <a:xfrm>
            <a:off x="3431641" y="33770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⑤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2DB4E-A6B1-44BB-8D62-4B507083F784}"/>
              </a:ext>
            </a:extLst>
          </p:cNvPr>
          <p:cNvSpPr txBox="1"/>
          <p:nvPr/>
        </p:nvSpPr>
        <p:spPr>
          <a:xfrm>
            <a:off x="3442996" y="4574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88F53-EC00-4ACA-9EEF-BD2FD9D52E76}"/>
              </a:ext>
            </a:extLst>
          </p:cNvPr>
          <p:cNvSpPr txBox="1"/>
          <p:nvPr/>
        </p:nvSpPr>
        <p:spPr>
          <a:xfrm>
            <a:off x="3442996" y="4812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65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3935653" y="2474072"/>
            <a:ext cx="6242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상수와 변수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4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정의하기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2F9C8-0131-44B9-96AB-AB7A7FB7B112}"/>
              </a:ext>
            </a:extLst>
          </p:cNvPr>
          <p:cNvSpPr txBox="1"/>
          <p:nvPr/>
        </p:nvSpPr>
        <p:spPr>
          <a:xfrm>
            <a:off x="2517264" y="2602208"/>
            <a:ext cx="6346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 (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value2)</a:t>
            </a:r>
          </a:p>
          <a:p>
            <a:pPr algn="l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= value1 + value2;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result;</a:t>
            </a:r>
          </a:p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77D7B-83EC-4328-8D4F-3CA34667EF39}"/>
              </a:ext>
            </a:extLst>
          </p:cNvPr>
          <p:cNvSpPr/>
          <p:nvPr/>
        </p:nvSpPr>
        <p:spPr>
          <a:xfrm>
            <a:off x="2565197" y="2658785"/>
            <a:ext cx="511377" cy="43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C73680-9717-4A17-AB39-B847F1B53547}"/>
              </a:ext>
            </a:extLst>
          </p:cNvPr>
          <p:cNvSpPr/>
          <p:nvPr/>
        </p:nvSpPr>
        <p:spPr>
          <a:xfrm>
            <a:off x="3256375" y="2658786"/>
            <a:ext cx="763175" cy="43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78E1B8-39A0-4A76-AB81-BA99849C3FD8}"/>
              </a:ext>
            </a:extLst>
          </p:cNvPr>
          <p:cNvSpPr/>
          <p:nvPr/>
        </p:nvSpPr>
        <p:spPr>
          <a:xfrm>
            <a:off x="4271472" y="2658786"/>
            <a:ext cx="3624753" cy="436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C63996-12E0-46BC-A993-676DE018E899}"/>
              </a:ext>
            </a:extLst>
          </p:cNvPr>
          <p:cNvSpPr/>
          <p:nvPr/>
        </p:nvSpPr>
        <p:spPr>
          <a:xfrm>
            <a:off x="2517264" y="3443604"/>
            <a:ext cx="5798061" cy="183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45CC8-12C4-4958-B6A0-C3108F86EC8A}"/>
              </a:ext>
            </a:extLst>
          </p:cNvPr>
          <p:cNvSpPr txBox="1"/>
          <p:nvPr/>
        </p:nvSpPr>
        <p:spPr>
          <a:xfrm>
            <a:off x="2483865" y="2351008"/>
            <a:ext cx="79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BD44-A9FC-4C61-B9E6-55D97BEF3CE3}"/>
              </a:ext>
            </a:extLst>
          </p:cNvPr>
          <p:cNvSpPr txBox="1"/>
          <p:nvPr/>
        </p:nvSpPr>
        <p:spPr>
          <a:xfrm>
            <a:off x="3221037" y="2358432"/>
            <a:ext cx="102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A46A6-B1F6-4A5D-935C-51A16CFEC73F}"/>
              </a:ext>
            </a:extLst>
          </p:cNvPr>
          <p:cNvSpPr txBox="1"/>
          <p:nvPr/>
        </p:nvSpPr>
        <p:spPr>
          <a:xfrm>
            <a:off x="5612707" y="2351008"/>
            <a:ext cx="9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11051-E418-4228-A9F9-0E09BE2CB09F}"/>
              </a:ext>
            </a:extLst>
          </p:cNvPr>
          <p:cNvSpPr txBox="1"/>
          <p:nvPr/>
        </p:nvSpPr>
        <p:spPr>
          <a:xfrm>
            <a:off x="7164092" y="5336442"/>
            <a:ext cx="102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AB321A-CCEA-4DB3-AAAB-3B46AC6B0730}"/>
              </a:ext>
            </a:extLst>
          </p:cNvPr>
          <p:cNvSpPr/>
          <p:nvPr/>
        </p:nvSpPr>
        <p:spPr>
          <a:xfrm>
            <a:off x="3500452" y="4391441"/>
            <a:ext cx="2185973" cy="37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94186-FD42-40E3-896E-A04A1B34A720}"/>
              </a:ext>
            </a:extLst>
          </p:cNvPr>
          <p:cNvSpPr txBox="1"/>
          <p:nvPr/>
        </p:nvSpPr>
        <p:spPr>
          <a:xfrm>
            <a:off x="4242897" y="4769538"/>
            <a:ext cx="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06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4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2F9C8-0131-44B9-96AB-AB7A7FB7B112}"/>
              </a:ext>
            </a:extLst>
          </p:cNvPr>
          <p:cNvSpPr txBox="1"/>
          <p:nvPr/>
        </p:nvSpPr>
        <p:spPr>
          <a:xfrm>
            <a:off x="1890586" y="1895053"/>
            <a:ext cx="4176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value2)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= value1 + value2;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result;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4F975-8FFA-475C-B3B9-AC8957A3EDA5}"/>
              </a:ext>
            </a:extLst>
          </p:cNvPr>
          <p:cNvSpPr txBox="1"/>
          <p:nvPr/>
        </p:nvSpPr>
        <p:spPr>
          <a:xfrm>
            <a:off x="1890586" y="3990553"/>
            <a:ext cx="4176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 );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Sum(2, 3);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E545-D9BF-4732-9CED-609C1FA2AF3C}"/>
              </a:ext>
            </a:extLst>
          </p:cNvPr>
          <p:cNvSpPr/>
          <p:nvPr/>
        </p:nvSpPr>
        <p:spPr>
          <a:xfrm>
            <a:off x="3998055" y="4661797"/>
            <a:ext cx="119307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651A387-6B1C-498E-91B1-C08D83CBFF76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rot="16200000" flipV="1">
            <a:off x="3144939" y="3212146"/>
            <a:ext cx="2395748" cy="503554"/>
          </a:xfrm>
          <a:prstGeom prst="curvedConnector3">
            <a:avLst>
              <a:gd name="adj1" fmla="val 5238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8356D8-B933-4BBF-A67E-2590953CD9FF}"/>
              </a:ext>
            </a:extLst>
          </p:cNvPr>
          <p:cNvSpPr/>
          <p:nvPr/>
        </p:nvSpPr>
        <p:spPr>
          <a:xfrm>
            <a:off x="2448021" y="1961249"/>
            <a:ext cx="328602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4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22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0"/>
            <a:ext cx="284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값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2F9C8-0131-44B9-96AB-AB7A7FB7B112}"/>
              </a:ext>
            </a:extLst>
          </p:cNvPr>
          <p:cNvSpPr txBox="1"/>
          <p:nvPr/>
        </p:nvSpPr>
        <p:spPr>
          <a:xfrm>
            <a:off x="1890586" y="1895053"/>
            <a:ext cx="4176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 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value2)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= value1 + value2;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result;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4F975-8FFA-475C-B3B9-AC8957A3EDA5}"/>
              </a:ext>
            </a:extLst>
          </p:cNvPr>
          <p:cNvSpPr txBox="1"/>
          <p:nvPr/>
        </p:nvSpPr>
        <p:spPr>
          <a:xfrm>
            <a:off x="1890586" y="3990553"/>
            <a:ext cx="4176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 );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 = Sum(2, 3);</a:t>
            </a:r>
          </a:p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E545-D9BF-4732-9CED-609C1FA2AF3C}"/>
              </a:ext>
            </a:extLst>
          </p:cNvPr>
          <p:cNvSpPr/>
          <p:nvPr/>
        </p:nvSpPr>
        <p:spPr>
          <a:xfrm>
            <a:off x="3998055" y="4661797"/>
            <a:ext cx="119307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651A387-6B1C-498E-91B1-C08D83CBFF76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3486929" y="3554135"/>
            <a:ext cx="1450241" cy="765082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8356D8-B933-4BBF-A67E-2590953CD9FF}"/>
              </a:ext>
            </a:extLst>
          </p:cNvPr>
          <p:cNvSpPr/>
          <p:nvPr/>
        </p:nvSpPr>
        <p:spPr>
          <a:xfrm>
            <a:off x="3456858" y="2867755"/>
            <a:ext cx="745299" cy="343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8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호출과 정의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3ACB009-A8BD-4513-991D-4211C6783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1" y="2743201"/>
            <a:ext cx="4556030" cy="1781304"/>
          </a:xfrm>
          <a:prstGeom prst="rect">
            <a:avLst/>
          </a:prstGeom>
          <a:ln>
            <a:noFill/>
          </a:ln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0239291-5916-4B6B-BDBE-3863C431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1" y="2175842"/>
            <a:ext cx="4370164" cy="32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9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/>
              <a:t>함수 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원형 선언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3ACB009-A8BD-4513-991D-4211C6783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1" y="2743201"/>
            <a:ext cx="4556030" cy="1781304"/>
          </a:xfrm>
          <a:prstGeom prst="rect">
            <a:avLst/>
          </a:prstGeom>
          <a:ln>
            <a:noFill/>
          </a:ln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2BF618-A07F-4C1C-89A7-A7801E532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" y="1948982"/>
            <a:ext cx="4029298" cy="33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7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i="1" dirty="0"/>
              <a:t>자료형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 dirty="0"/>
              <a:t>자료형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저장단위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09CB06-C41E-4C33-A26F-44AE9676AEB2}"/>
              </a:ext>
            </a:extLst>
          </p:cNvPr>
          <p:cNvSpPr/>
          <p:nvPr/>
        </p:nvSpPr>
        <p:spPr>
          <a:xfrm>
            <a:off x="3354288" y="1578831"/>
            <a:ext cx="5010539" cy="2760924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39DF9-40D9-4C6E-AF27-0BABCE6EE01C}"/>
              </a:ext>
            </a:extLst>
          </p:cNvPr>
          <p:cNvSpPr txBox="1"/>
          <p:nvPr/>
        </p:nvSpPr>
        <p:spPr>
          <a:xfrm>
            <a:off x="3673860" y="1987428"/>
            <a:ext cx="44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</a:t>
            </a:r>
            <a:r>
              <a:rPr lang="en-US" altLang="ko-KR" dirty="0"/>
              <a:t>(bit) :</a:t>
            </a:r>
            <a:r>
              <a:rPr lang="ko-KR" altLang="en-US" dirty="0"/>
              <a:t> 두 가지 중 한 가지 값을 저장함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BBE8D-BCC3-40DD-B8B1-C9E06DE284AF}"/>
              </a:ext>
            </a:extLst>
          </p:cNvPr>
          <p:cNvSpPr txBox="1"/>
          <p:nvPr/>
        </p:nvSpPr>
        <p:spPr>
          <a:xfrm>
            <a:off x="3673861" y="2372869"/>
            <a:ext cx="45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바이트 </a:t>
            </a:r>
            <a:r>
              <a:rPr lang="en-US" altLang="ko-KR" dirty="0"/>
              <a:t>(byte) 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개의 비트로 구성된 저장                      </a:t>
            </a:r>
            <a:r>
              <a:rPr lang="en-US" altLang="ko-KR" dirty="0"/>
              <a:t>	            </a:t>
            </a:r>
            <a:r>
              <a:rPr lang="ko-KR" altLang="en-US" dirty="0"/>
              <a:t>단위임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208EF-F953-40D6-B835-0DD3FCFF59DA}"/>
              </a:ext>
            </a:extLst>
          </p:cNvPr>
          <p:cNvSpPr/>
          <p:nvPr/>
        </p:nvSpPr>
        <p:spPr>
          <a:xfrm>
            <a:off x="4246875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CEE5CF-3F52-4B0A-9A45-F00CDE8AEF48}"/>
              </a:ext>
            </a:extLst>
          </p:cNvPr>
          <p:cNvSpPr/>
          <p:nvPr/>
        </p:nvSpPr>
        <p:spPr>
          <a:xfrm>
            <a:off x="4655439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B7422D-852A-4527-AEDA-27BBC252C55E}"/>
              </a:ext>
            </a:extLst>
          </p:cNvPr>
          <p:cNvSpPr/>
          <p:nvPr/>
        </p:nvSpPr>
        <p:spPr>
          <a:xfrm>
            <a:off x="5058948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1B0AB-A26E-477F-9436-11E629BCD5BB}"/>
              </a:ext>
            </a:extLst>
          </p:cNvPr>
          <p:cNvSpPr/>
          <p:nvPr/>
        </p:nvSpPr>
        <p:spPr>
          <a:xfrm>
            <a:off x="5460164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E6F148-DCBA-46B6-AD19-9072D8ABB1EC}"/>
              </a:ext>
            </a:extLst>
          </p:cNvPr>
          <p:cNvSpPr/>
          <p:nvPr/>
        </p:nvSpPr>
        <p:spPr>
          <a:xfrm>
            <a:off x="5858617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ACF080-3845-4AB2-BFF8-885C9596F089}"/>
              </a:ext>
            </a:extLst>
          </p:cNvPr>
          <p:cNvSpPr/>
          <p:nvPr/>
        </p:nvSpPr>
        <p:spPr>
          <a:xfrm>
            <a:off x="6257070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7721F-205E-48A6-B5F5-B76E79022B16}"/>
              </a:ext>
            </a:extLst>
          </p:cNvPr>
          <p:cNvSpPr/>
          <p:nvPr/>
        </p:nvSpPr>
        <p:spPr>
          <a:xfrm>
            <a:off x="6655523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8BD134-3A08-4DAE-BC73-E74CF4845129}"/>
              </a:ext>
            </a:extLst>
          </p:cNvPr>
          <p:cNvSpPr/>
          <p:nvPr/>
        </p:nvSpPr>
        <p:spPr>
          <a:xfrm>
            <a:off x="7053976" y="3042823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C3E59-09F3-4A44-B824-C5615F911492}"/>
              </a:ext>
            </a:extLst>
          </p:cNvPr>
          <p:cNvSpPr txBox="1"/>
          <p:nvPr/>
        </p:nvSpPr>
        <p:spPr>
          <a:xfrm>
            <a:off x="4258743" y="3434327"/>
            <a:ext cx="39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 x  2  x  2  x  2  x  2  x  2  x  2  x 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4C8BDA-362D-4606-992E-0A55CE307820}"/>
                  </a:ext>
                </a:extLst>
              </p:cNvPr>
              <p:cNvSpPr txBox="1"/>
              <p:nvPr/>
            </p:nvSpPr>
            <p:spPr>
              <a:xfrm>
                <a:off x="4763259" y="3793812"/>
                <a:ext cx="2554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256     0~255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4C8BDA-362D-4606-992E-0A55CE30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59" y="3793812"/>
                <a:ext cx="2554688" cy="369332"/>
              </a:xfrm>
              <a:prstGeom prst="rect">
                <a:avLst/>
              </a:prstGeom>
              <a:blipFill>
                <a:blip r:embed="rId2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122A2DA-2583-4AE9-B8B0-319DC6C9364F}"/>
              </a:ext>
            </a:extLst>
          </p:cNvPr>
          <p:cNvSpPr/>
          <p:nvPr/>
        </p:nvSpPr>
        <p:spPr>
          <a:xfrm>
            <a:off x="3268189" y="4748352"/>
            <a:ext cx="942392" cy="47781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2299FFB-CCDD-4B89-A71D-A80A9596626A}"/>
              </a:ext>
            </a:extLst>
          </p:cNvPr>
          <p:cNvSpPr/>
          <p:nvPr/>
        </p:nvSpPr>
        <p:spPr>
          <a:xfrm>
            <a:off x="4397192" y="4748352"/>
            <a:ext cx="942392" cy="47781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1KB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C42863-DD22-415D-B629-47F873874BCC}"/>
              </a:ext>
            </a:extLst>
          </p:cNvPr>
          <p:cNvSpPr/>
          <p:nvPr/>
        </p:nvSpPr>
        <p:spPr>
          <a:xfrm>
            <a:off x="5526195" y="4748352"/>
            <a:ext cx="942392" cy="47781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1MB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3BAB2B-47EC-48C5-9B5F-91A6DD0085CB}"/>
              </a:ext>
            </a:extLst>
          </p:cNvPr>
          <p:cNvSpPr/>
          <p:nvPr/>
        </p:nvSpPr>
        <p:spPr>
          <a:xfrm>
            <a:off x="6655198" y="4748352"/>
            <a:ext cx="942392" cy="47781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1GB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FBBBA7-B3C6-4592-8AE0-5EBD76528F6B}"/>
              </a:ext>
            </a:extLst>
          </p:cNvPr>
          <p:cNvSpPr/>
          <p:nvPr/>
        </p:nvSpPr>
        <p:spPr>
          <a:xfrm>
            <a:off x="7784201" y="4748352"/>
            <a:ext cx="942392" cy="47781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1TB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래픽 29" descr="화살표: 왼쪽 회전">
            <a:extLst>
              <a:ext uri="{FF2B5EF4-FFF2-40B4-BE49-F238E27FC236}">
                <a16:creationId xmlns:a16="http://schemas.microsoft.com/office/drawing/2014/main" id="{9E395A04-2090-4E26-85E7-DCAE2C99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052276" y="5226168"/>
            <a:ext cx="549330" cy="549330"/>
          </a:xfrm>
          <a:prstGeom prst="rect">
            <a:avLst/>
          </a:prstGeom>
        </p:spPr>
      </p:pic>
      <p:pic>
        <p:nvPicPr>
          <p:cNvPr id="31" name="그래픽 30" descr="화살표: 왼쪽 회전">
            <a:extLst>
              <a:ext uri="{FF2B5EF4-FFF2-40B4-BE49-F238E27FC236}">
                <a16:creationId xmlns:a16="http://schemas.microsoft.com/office/drawing/2014/main" id="{1936BD6F-1219-4A31-865C-B495B9A6F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23847" y="5226168"/>
            <a:ext cx="549330" cy="549330"/>
          </a:xfrm>
          <a:prstGeom prst="rect">
            <a:avLst/>
          </a:prstGeom>
        </p:spPr>
      </p:pic>
      <p:pic>
        <p:nvPicPr>
          <p:cNvPr id="32" name="그래픽 31" descr="화살표: 왼쪽 회전">
            <a:extLst>
              <a:ext uri="{FF2B5EF4-FFF2-40B4-BE49-F238E27FC236}">
                <a16:creationId xmlns:a16="http://schemas.microsoft.com/office/drawing/2014/main" id="{BB55207C-1AAE-496D-B703-62FF8A2B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299773" y="5226168"/>
            <a:ext cx="549330" cy="549330"/>
          </a:xfrm>
          <a:prstGeom prst="rect">
            <a:avLst/>
          </a:prstGeom>
        </p:spPr>
      </p:pic>
      <p:pic>
        <p:nvPicPr>
          <p:cNvPr id="33" name="그래픽 32" descr="화살표: 왼쪽 회전">
            <a:extLst>
              <a:ext uri="{FF2B5EF4-FFF2-40B4-BE49-F238E27FC236}">
                <a16:creationId xmlns:a16="http://schemas.microsoft.com/office/drawing/2014/main" id="{31502C66-B62F-4896-AD41-BF48FCAFD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416231" y="5226168"/>
            <a:ext cx="549330" cy="5493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7C8431-F62E-4859-A85F-6200DD12CCF4}"/>
              </a:ext>
            </a:extLst>
          </p:cNvPr>
          <p:cNvSpPr txBox="1"/>
          <p:nvPr/>
        </p:nvSpPr>
        <p:spPr>
          <a:xfrm>
            <a:off x="3838035" y="5709505"/>
            <a:ext cx="8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1024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AC9E5B-CD98-4A1B-8D36-B37F544199BD}"/>
              </a:ext>
            </a:extLst>
          </p:cNvPr>
          <p:cNvSpPr txBox="1"/>
          <p:nvPr/>
        </p:nvSpPr>
        <p:spPr>
          <a:xfrm>
            <a:off x="4933771" y="5709505"/>
            <a:ext cx="9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1024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D33E4E-B4DB-4C47-9640-DBC3852B5687}"/>
              </a:ext>
            </a:extLst>
          </p:cNvPr>
          <p:cNvSpPr txBox="1"/>
          <p:nvPr/>
        </p:nvSpPr>
        <p:spPr>
          <a:xfrm>
            <a:off x="6093398" y="5709505"/>
            <a:ext cx="9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1024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863B3C-B2A6-4120-8EF1-2EA060A87DE2}"/>
              </a:ext>
            </a:extLst>
          </p:cNvPr>
          <p:cNvSpPr txBox="1"/>
          <p:nvPr/>
        </p:nvSpPr>
        <p:spPr>
          <a:xfrm>
            <a:off x="7201032" y="5709505"/>
            <a:ext cx="9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1024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 dirty="0"/>
              <a:t>자료형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부호 비트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09CB06-C41E-4C33-A26F-44AE9676AEB2}"/>
              </a:ext>
            </a:extLst>
          </p:cNvPr>
          <p:cNvSpPr/>
          <p:nvPr/>
        </p:nvSpPr>
        <p:spPr>
          <a:xfrm>
            <a:off x="3551002" y="2318264"/>
            <a:ext cx="5364398" cy="2743205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39DF9-40D9-4C6E-AF27-0BABCE6EE01C}"/>
              </a:ext>
            </a:extLst>
          </p:cNvPr>
          <p:cNvSpPr txBox="1"/>
          <p:nvPr/>
        </p:nvSpPr>
        <p:spPr>
          <a:xfrm>
            <a:off x="3758604" y="2726862"/>
            <a:ext cx="49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부호 비트</a:t>
            </a:r>
            <a:r>
              <a:rPr lang="en-US" altLang="ko-KR" dirty="0"/>
              <a:t>:</a:t>
            </a:r>
            <a:r>
              <a:rPr lang="ko-KR" altLang="en-US" dirty="0"/>
              <a:t> 양수와 음수를 구별하기 위한 비트임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208EF-F953-40D6-B835-0DD3FCFF59DA}"/>
              </a:ext>
            </a:extLst>
          </p:cNvPr>
          <p:cNvSpPr/>
          <p:nvPr/>
        </p:nvSpPr>
        <p:spPr>
          <a:xfrm>
            <a:off x="4052316" y="4186359"/>
            <a:ext cx="363972" cy="361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CEE5CF-3F52-4B0A-9A45-F00CDE8AEF48}"/>
              </a:ext>
            </a:extLst>
          </p:cNvPr>
          <p:cNvSpPr/>
          <p:nvPr/>
        </p:nvSpPr>
        <p:spPr>
          <a:xfrm>
            <a:off x="4460880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B7422D-852A-4527-AEDA-27BBC252C55E}"/>
              </a:ext>
            </a:extLst>
          </p:cNvPr>
          <p:cNvSpPr/>
          <p:nvPr/>
        </p:nvSpPr>
        <p:spPr>
          <a:xfrm>
            <a:off x="4864389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1B0AB-A26E-477F-9436-11E629BCD5BB}"/>
              </a:ext>
            </a:extLst>
          </p:cNvPr>
          <p:cNvSpPr/>
          <p:nvPr/>
        </p:nvSpPr>
        <p:spPr>
          <a:xfrm>
            <a:off x="5265605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E6F148-DCBA-46B6-AD19-9072D8ABB1EC}"/>
              </a:ext>
            </a:extLst>
          </p:cNvPr>
          <p:cNvSpPr/>
          <p:nvPr/>
        </p:nvSpPr>
        <p:spPr>
          <a:xfrm>
            <a:off x="5664058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ACF080-3845-4AB2-BFF8-885C9596F089}"/>
              </a:ext>
            </a:extLst>
          </p:cNvPr>
          <p:cNvSpPr/>
          <p:nvPr/>
        </p:nvSpPr>
        <p:spPr>
          <a:xfrm>
            <a:off x="6062511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7721F-205E-48A6-B5F5-B76E79022B16}"/>
              </a:ext>
            </a:extLst>
          </p:cNvPr>
          <p:cNvSpPr/>
          <p:nvPr/>
        </p:nvSpPr>
        <p:spPr>
          <a:xfrm>
            <a:off x="6460964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8BD134-3A08-4DAE-BC73-E74CF4845129}"/>
              </a:ext>
            </a:extLst>
          </p:cNvPr>
          <p:cNvSpPr/>
          <p:nvPr/>
        </p:nvSpPr>
        <p:spPr>
          <a:xfrm>
            <a:off x="6859417" y="4186359"/>
            <a:ext cx="363972" cy="36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C3E59-09F3-4A44-B824-C5615F911492}"/>
              </a:ext>
            </a:extLst>
          </p:cNvPr>
          <p:cNvSpPr txBox="1"/>
          <p:nvPr/>
        </p:nvSpPr>
        <p:spPr>
          <a:xfrm>
            <a:off x="4476843" y="4573359"/>
            <a:ext cx="39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 x  2  x  2  x  2  x  2  x  2  x  2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4C8BDA-362D-4606-992E-0A55CE307820}"/>
                  </a:ext>
                </a:extLst>
              </p:cNvPr>
              <p:cNvSpPr txBox="1"/>
              <p:nvPr/>
            </p:nvSpPr>
            <p:spPr>
              <a:xfrm>
                <a:off x="7206418" y="4191436"/>
                <a:ext cx="1071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128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4C8BDA-362D-4606-992E-0A55CE30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18" y="4191436"/>
                <a:ext cx="1071853" cy="369332"/>
              </a:xfrm>
              <a:prstGeom prst="rect">
                <a:avLst/>
              </a:prstGeom>
              <a:blipFill>
                <a:blip r:embed="rId2"/>
                <a:stretch>
                  <a:fillRect t="-10000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C1E5A10-30B4-4E08-BF0B-E03CF43106D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279104" y="3608175"/>
            <a:ext cx="533382" cy="6229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2B59F0-5923-4428-AAC1-0BC698041944}"/>
              </a:ext>
            </a:extLst>
          </p:cNvPr>
          <p:cNvSpPr/>
          <p:nvPr/>
        </p:nvSpPr>
        <p:spPr>
          <a:xfrm>
            <a:off x="4903941" y="3409949"/>
            <a:ext cx="3374329" cy="4730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부호 비트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 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66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 dirty="0"/>
              <a:t>자료형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부호 비트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782EF02-AA8F-4BA9-8590-48FB3DEBA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828828"/>
              </p:ext>
            </p:extLst>
          </p:nvPr>
        </p:nvGraphicFramePr>
        <p:xfrm>
          <a:off x="1175657" y="1492896"/>
          <a:ext cx="4982547" cy="193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9D3E767B-C899-4CC5-A178-2175BC5D8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564967"/>
              </p:ext>
            </p:extLst>
          </p:nvPr>
        </p:nvGraphicFramePr>
        <p:xfrm>
          <a:off x="830425" y="3548255"/>
          <a:ext cx="5646576" cy="231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859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261258"/>
            <a:ext cx="2049624" cy="989044"/>
          </a:xfrm>
        </p:spPr>
        <p:txBody>
          <a:bodyPr/>
          <a:lstStyle/>
          <a:p>
            <a:pPr algn="ctr"/>
            <a:r>
              <a:rPr lang="ko-KR" altLang="en-US" i="1" dirty="0"/>
              <a:t>자료형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아스키코드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E4AD8-C7C5-48C9-A31B-3FDDB689683E}"/>
              </a:ext>
            </a:extLst>
          </p:cNvPr>
          <p:cNvSpPr txBox="1"/>
          <p:nvPr/>
        </p:nvSpPr>
        <p:spPr>
          <a:xfrm>
            <a:off x="1296954" y="2044340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아스키코드란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7B7E6-FB72-4D06-8FF7-1D7BACF48975}"/>
              </a:ext>
            </a:extLst>
          </p:cNvPr>
          <p:cNvSpPr txBox="1"/>
          <p:nvPr/>
        </p:nvSpPr>
        <p:spPr>
          <a:xfrm>
            <a:off x="1707502" y="2413673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숫자로 표현하기 위한 표준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05797B-6A30-4B2B-A928-4C03A005D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7832"/>
              </p:ext>
            </p:extLst>
          </p:nvPr>
        </p:nvGraphicFramePr>
        <p:xfrm>
          <a:off x="1996751" y="368706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85833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9126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234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630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4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3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17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3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7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5" y="261258"/>
            <a:ext cx="3806891" cy="989044"/>
          </a:xfrm>
        </p:spPr>
        <p:txBody>
          <a:bodyPr/>
          <a:lstStyle/>
          <a:p>
            <a:pPr algn="ctr"/>
            <a:r>
              <a:rPr lang="ko-KR" altLang="en-US" i="1" dirty="0"/>
              <a:t>상수와 변수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B6347-7925-4F48-84F8-EC147960B651}"/>
              </a:ext>
            </a:extLst>
          </p:cNvPr>
          <p:cNvSpPr txBox="1"/>
          <p:nvPr/>
        </p:nvSpPr>
        <p:spPr>
          <a:xfrm>
            <a:off x="3144948" y="3381374"/>
            <a:ext cx="388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”</a:t>
            </a:r>
            <a:r>
              <a:rPr lang="ko-KR" altLang="en-US" sz="4000" dirty="0"/>
              <a:t>항상 같은 수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BEE83-DB51-436C-8A44-CA5395136833}"/>
              </a:ext>
            </a:extLst>
          </p:cNvPr>
          <p:cNvSpPr txBox="1"/>
          <p:nvPr/>
        </p:nvSpPr>
        <p:spPr>
          <a:xfrm>
            <a:off x="2657475" y="269557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35D6-5D9E-4D22-85EB-D5BC855F5C96}"/>
              </a:ext>
            </a:extLst>
          </p:cNvPr>
          <p:cNvSpPr txBox="1"/>
          <p:nvPr/>
        </p:nvSpPr>
        <p:spPr>
          <a:xfrm>
            <a:off x="5087173" y="4465912"/>
            <a:ext cx="337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프로그램에서 </a:t>
            </a:r>
            <a:r>
              <a:rPr lang="ko-KR" altLang="en-US" dirty="0" err="1"/>
              <a:t>실행중에</a:t>
            </a:r>
            <a:r>
              <a:rPr lang="ko-KR" altLang="en-US" dirty="0"/>
              <a:t> 변경되지 않는 데이터를 말함</a:t>
            </a:r>
          </a:p>
        </p:txBody>
      </p:sp>
    </p:spTree>
    <p:extLst>
      <p:ext uri="{BB962C8B-B14F-4D97-AF65-F5344CB8AC3E}">
        <p14:creationId xmlns:p14="http://schemas.microsoft.com/office/powerpoint/2010/main" val="31728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727</Words>
  <Application>Microsoft Office PowerPoint</Application>
  <PresentationFormat>와이드스크린</PresentationFormat>
  <Paragraphs>278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HY중고딕</vt:lpstr>
      <vt:lpstr>맑은 고딕</vt:lpstr>
      <vt:lpstr>Arial</vt:lpstr>
      <vt:lpstr>Cambria Math</vt:lpstr>
      <vt:lpstr>Corbel</vt:lpstr>
      <vt:lpstr>프로세스형 03 16x9</vt:lpstr>
      <vt:lpstr>Do it! C언어 입문</vt:lpstr>
      <vt:lpstr>목차</vt:lpstr>
      <vt:lpstr>자료형 </vt:lpstr>
      <vt:lpstr>자료형 </vt:lpstr>
      <vt:lpstr>자료형 </vt:lpstr>
      <vt:lpstr>자료형 </vt:lpstr>
      <vt:lpstr>자료형 </vt:lpstr>
      <vt:lpstr>상수와 변수 </vt:lpstr>
      <vt:lpstr>상수와 변수 </vt:lpstr>
      <vt:lpstr>상수와 변수 </vt:lpstr>
      <vt:lpstr>상수와 변수 </vt:lpstr>
      <vt:lpstr>상수와 변수 </vt:lpstr>
      <vt:lpstr>상수와 변수 </vt:lpstr>
      <vt:lpstr>상수와 변수 </vt:lpstr>
      <vt:lpstr>상수와 변수 </vt:lpstr>
      <vt:lpstr>상수와 변수 </vt:lpstr>
      <vt:lpstr>함수 </vt:lpstr>
      <vt:lpstr>함수 </vt:lpstr>
      <vt:lpstr>함수 </vt:lpstr>
      <vt:lpstr>함수 </vt:lpstr>
      <vt:lpstr>함수 </vt:lpstr>
      <vt:lpstr>함수 </vt:lpstr>
      <vt:lpstr>함수 </vt:lpstr>
      <vt:lpstr>함수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2017-07-12T18:21:37Z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