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26"/>
  </p:notesMasterIdLst>
  <p:handoutMasterIdLst>
    <p:handoutMasterId r:id="rId27"/>
  </p:handoutMasterIdLst>
  <p:sldIdLst>
    <p:sldId id="257" r:id="rId3"/>
    <p:sldId id="258" r:id="rId4"/>
    <p:sldId id="261" r:id="rId5"/>
    <p:sldId id="264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09" r:id="rId15"/>
    <p:sldId id="310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26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C3"/>
    <a:srgbClr val="1E4482"/>
    <a:srgbClr val="050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6366" autoAdjust="0"/>
  </p:normalViewPr>
  <p:slideViewPr>
    <p:cSldViewPr snapToGrid="0">
      <p:cViewPr varScale="1">
        <p:scale>
          <a:sx n="108" d="100"/>
          <a:sy n="108" d="100"/>
        </p:scale>
        <p:origin x="7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7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0DBFBFCC-0E31-48A0-A880-072F6899D1D6}" type="datetimeFigureOut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7/12/2017</a:t>
            </a:fld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669B13EE-9412-42AB-AD24-C3CFF95C4A24}" type="slidenum">
              <a:rPr 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571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1CF6D1E-3C8D-4917-BE0E-512A8CBFBE38}" type="datetimeFigureOut">
              <a:rPr lang="en-US" altLang="ko-KR" smtClean="0"/>
              <a:pPr/>
              <a:t>7/12/2017</a:t>
            </a:fld>
            <a:endParaRPr lang="en-US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 dirty="0"/>
              <a:t>마스터 텍스트 스타일을 편집합니다</a:t>
            </a:r>
          </a:p>
          <a:p>
            <a:pPr lvl="1" latinLnBrk="1"/>
            <a:r>
              <a:rPr lang="ko-KR" dirty="0"/>
              <a:t>둘째 수준</a:t>
            </a:r>
          </a:p>
          <a:p>
            <a:pPr lvl="2" latinLnBrk="1"/>
            <a:r>
              <a:rPr lang="ko-KR" dirty="0"/>
              <a:t>셋째 수준</a:t>
            </a:r>
          </a:p>
          <a:p>
            <a:pPr lvl="3" latinLnBrk="1"/>
            <a:r>
              <a:rPr lang="ko-KR" dirty="0"/>
              <a:t>넷째 수준</a:t>
            </a:r>
          </a:p>
          <a:p>
            <a:pPr lvl="4" latinLnBrk="1"/>
            <a:r>
              <a:rPr lang="ko-KR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A2C5C6B-3CDA-41FA-BD55-5A736EEBCFD4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423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 latinLnBrk="1">
              <a:defRPr lang="ko-KR" sz="60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 latinLnBrk="1">
              <a:buNone/>
              <a:defRPr lang="ko-KR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 latinLnBrk="1">
              <a:buNone/>
              <a:defRPr lang="ko-KR" sz="2800"/>
            </a:lvl2pPr>
            <a:lvl3pPr marL="914400" indent="0" algn="ctr" latinLnBrk="1">
              <a:buNone/>
              <a:defRPr lang="ko-KR" sz="2400"/>
            </a:lvl3pPr>
            <a:lvl4pPr marL="1371600" indent="0" algn="ctr" latinLnBrk="1">
              <a:buNone/>
              <a:defRPr lang="ko-KR" sz="2000"/>
            </a:lvl4pPr>
            <a:lvl5pPr marL="1828800" indent="0" algn="ctr" latinLnBrk="1">
              <a:buNone/>
              <a:defRPr lang="ko-KR" sz="2000"/>
            </a:lvl5pPr>
            <a:lvl6pPr marL="2286000" indent="0" algn="ctr" latinLnBrk="1">
              <a:buNone/>
              <a:defRPr lang="ko-KR" sz="2000"/>
            </a:lvl6pPr>
            <a:lvl7pPr marL="2743200" indent="0" algn="ctr" latinLnBrk="1">
              <a:buNone/>
              <a:defRPr lang="ko-KR" sz="2000"/>
            </a:lvl7pPr>
            <a:lvl8pPr marL="3200400" indent="0" algn="ctr" latinLnBrk="1">
              <a:buNone/>
              <a:defRPr lang="ko-KR" sz="2000"/>
            </a:lvl8pPr>
            <a:lvl9pPr marL="3657600" indent="0" algn="ctr" latinLnBrk="1">
              <a:buNone/>
              <a:defRPr lang="ko-KR" sz="2000"/>
            </a:lvl9pPr>
          </a:lstStyle>
          <a:p>
            <a:r>
              <a:rPr lang="ko-KR" altLang="en-US"/>
              <a:t>클릭하여 마스터 부제목 스타일 편집</a:t>
            </a:r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1F8E240-FC33-4835-B5D1-841AB480CB96}" type="datetime5">
              <a:rPr lang="en-US" altLang="ko-KR" smtClean="0"/>
              <a:t>12-Jul-17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vert"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9C9213-4137-421E-BE2C-1FBC5BD959BA}" type="datetime5">
              <a:rPr lang="en-US" altLang="ko-KR" smtClean="0"/>
              <a:t>12-Jul-17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vert"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vert"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EDD5EF6-7848-4335-A273-7B80E65A44E8}" type="datetime5">
              <a:rPr lang="en-US" altLang="ko-KR" smtClean="0"/>
              <a:t>12-Jul-17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 dirty="0"/>
              <a:t>마스터 텍스트 스타일 편집</a:t>
            </a:r>
          </a:p>
          <a:p>
            <a:pPr lvl="1" latinLnBrk="1"/>
            <a:r>
              <a:rPr lang="ko-KR" altLang="en-US" dirty="0"/>
              <a:t>둘째 수준</a:t>
            </a:r>
          </a:p>
          <a:p>
            <a:pPr lvl="2" latinLnBrk="1"/>
            <a:r>
              <a:rPr lang="ko-KR" altLang="en-US" dirty="0"/>
              <a:t>셋째 수준</a:t>
            </a:r>
          </a:p>
          <a:p>
            <a:pPr lvl="3" latinLnBrk="1"/>
            <a:r>
              <a:rPr lang="ko-KR" altLang="en-US" dirty="0"/>
              <a:t>넷째 수준</a:t>
            </a:r>
          </a:p>
          <a:p>
            <a:pPr lvl="4" latinLnBrk="1"/>
            <a:r>
              <a:rPr lang="ko-KR" altLang="en-US" dirty="0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1CF36BC-237E-4C3D-9E94-54ECD23C19BD}" type="datetime5">
              <a:rPr lang="en-US" altLang="ko-KR" smtClean="0"/>
              <a:t>12-Jul-17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 latinLnBrk="1">
              <a:defRPr lang="ko-KR" sz="6000" b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 latinLnBrk="1">
              <a:buNone/>
              <a:defRPr lang="ko-KR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7EC0B5B-FE45-436E-8255-E131868AB244}" type="datetime5">
              <a:rPr lang="en-US" altLang="ko-KR" smtClean="0"/>
              <a:t>12-Jul-17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 dirty="0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B0FDFFE-B8D2-45AD-A6ED-60B1325479B1}" type="datetime5">
              <a:rPr lang="en-US" altLang="ko-KR" smtClean="0"/>
              <a:t>12-Jul-17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 latinLnBrk="1">
              <a:buNone/>
              <a:defRPr lang="ko-KR" sz="24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 latinLnBrk="1">
              <a:buNone/>
              <a:defRPr lang="ko-KR" sz="24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4AF1C-FEAB-443A-9921-D1DA3B0FF655}" type="datetime5">
              <a:rPr lang="en-US" altLang="ko-KR" smtClean="0"/>
              <a:t>12-Jul-17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070C337-7BB4-461F-B771-24123D4DB79D}" type="datetime5">
              <a:rPr lang="en-US" altLang="ko-KR" smtClean="0"/>
              <a:t>12-Jul-17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2007BA2-E017-4BA2-8E2F-A0103097D2C4}" type="datetime5">
              <a:rPr lang="en-US" altLang="ko-KR" smtClean="0"/>
              <a:t>12-Jul-17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 latinLnBrk="1">
              <a:defRPr lang="ko-KR" sz="3200" b="0"/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 latinLnBrk="1">
              <a:defRPr lang="ko-KR" sz="3200"/>
            </a:lvl1pPr>
            <a:lvl2pPr latinLnBrk="1">
              <a:defRPr lang="ko-KR" sz="2800"/>
            </a:lvl2pPr>
            <a:lvl3pPr latinLnBrk="1">
              <a:defRPr lang="ko-KR" sz="2400"/>
            </a:lvl3pPr>
            <a:lvl4pPr latinLnBrk="1">
              <a:defRPr lang="ko-KR" sz="2000"/>
            </a:lvl4pPr>
            <a:lvl5pPr latinLnBrk="1">
              <a:defRPr lang="ko-KR" sz="20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 latinLnBrk="1">
              <a:lnSpc>
                <a:spcPct val="100000"/>
              </a:lnSpc>
              <a:buNone/>
              <a:defRPr lang="ko-KR" sz="14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 dirty="0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93CF9C-C2BD-4EC3-9A3F-263BC2CA9278}" type="datetime5">
              <a:rPr lang="en-US" altLang="ko-KR" smtClean="0"/>
              <a:t>12-Jul-17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 latinLnBrk="1">
              <a:defRPr lang="ko-KR" sz="3200" b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 latinLnBrk="1">
              <a:buNone/>
              <a:defRPr lang="ko-KR" sz="32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 latinLnBrk="1">
              <a:lnSpc>
                <a:spcPct val="100000"/>
              </a:lnSpc>
              <a:buNone/>
              <a:defRPr lang="ko-KR" sz="14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D10194A-FDF7-44D1-B074-A83A68DC51E9}" type="datetime5">
              <a:rPr lang="en-US" altLang="ko-KR" smtClean="0"/>
              <a:t>12-Jul-17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 dirty="0"/>
              <a:t>마스터 텍스트 스타일을 편집합니다</a:t>
            </a:r>
          </a:p>
          <a:p>
            <a:pPr lvl="1" latinLnBrk="1"/>
            <a:r>
              <a:rPr lang="ko-KR" dirty="0"/>
              <a:t>둘째 수준</a:t>
            </a:r>
          </a:p>
          <a:p>
            <a:pPr lvl="2" latinLnBrk="1"/>
            <a:r>
              <a:rPr lang="ko-KR" dirty="0"/>
              <a:t>셋째 수준</a:t>
            </a:r>
          </a:p>
          <a:p>
            <a:pPr lvl="3" latinLnBrk="1"/>
            <a:r>
              <a:rPr lang="ko-KR" dirty="0"/>
              <a:t>넷째 수준</a:t>
            </a:r>
          </a:p>
          <a:p>
            <a:pPr lvl="4" latinLnBrk="1"/>
            <a:r>
              <a:rPr lang="ko-KR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04007A3-C4C8-43F6-8A23-1C7236348B28}" type="datetime5">
              <a:rPr lang="en-US" altLang="ko-KR" smtClean="0"/>
              <a:t>12-Jul-17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1">
              <a:defRPr 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1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5AA0CF-B6EA-4493-9C6D-ACEB0BB35C3E}"/>
              </a:ext>
            </a:extLst>
          </p:cNvPr>
          <p:cNvSpPr txBox="1"/>
          <p:nvPr userDrawn="1"/>
        </p:nvSpPr>
        <p:spPr>
          <a:xfrm>
            <a:off x="11291716" y="635635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래픽 7" descr="채우기 없는 웃는 얼굴">
            <a:extLst>
              <a:ext uri="{FF2B5EF4-FFF2-40B4-BE49-F238E27FC236}">
                <a16:creationId xmlns:a16="http://schemas.microsoft.com/office/drawing/2014/main" id="{C0AFE348-7458-41ED-8CB5-8C78667681C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1298" y="58070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ko-KR"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ko-KR"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664590" y="1646205"/>
            <a:ext cx="7683053" cy="1399591"/>
          </a:xfrm>
          <a:noFill/>
        </p:spPr>
        <p:txBody>
          <a:bodyPr>
            <a:normAutofit/>
          </a:bodyPr>
          <a:lstStyle/>
          <a:p>
            <a:r>
              <a:rPr lang="en-US" altLang="ko-KR" sz="6600" b="1" i="1" dirty="0"/>
              <a:t>Do it! C</a:t>
            </a:r>
            <a:r>
              <a:rPr lang="ko-KR" altLang="en-US" sz="6600" b="1" i="1" dirty="0"/>
              <a:t>언어 입문</a:t>
            </a:r>
            <a:endParaRPr lang="ko-KR" sz="6600" b="1" i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7F1EEE3-D2C4-43EE-B58B-4F5F375ED418}"/>
              </a:ext>
            </a:extLst>
          </p:cNvPr>
          <p:cNvSpPr/>
          <p:nvPr/>
        </p:nvSpPr>
        <p:spPr>
          <a:xfrm>
            <a:off x="7399173" y="4301415"/>
            <a:ext cx="5150495" cy="7557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20164389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멀티미디어공학과 박병주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84DD76-D622-4380-9A8E-57893121F47A}"/>
              </a:ext>
            </a:extLst>
          </p:cNvPr>
          <p:cNvSpPr/>
          <p:nvPr/>
        </p:nvSpPr>
        <p:spPr>
          <a:xfrm>
            <a:off x="7399173" y="5328882"/>
            <a:ext cx="5150495" cy="755780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김상엽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지음 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이지스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퍼블리싱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3A18EEB-5CF5-4242-8B15-41087E41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371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1858038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/>
              <a:t>조건문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10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if~else</a:t>
            </a:r>
            <a:r>
              <a:rPr lang="en-US" altLang="ko-KR" dirty="0"/>
              <a:t>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8" name="그림 7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B3A390C5-A1A9-4683-A9CB-7F332F317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011" y="1548877"/>
            <a:ext cx="5292012" cy="5087054"/>
          </a:xfrm>
          <a:prstGeom prst="rect">
            <a:avLst/>
          </a:prstGeom>
        </p:spPr>
      </p:pic>
      <p:pic>
        <p:nvPicPr>
          <p:cNvPr id="11" name="그림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FF26F0B-F547-4315-9FAD-B47E4C320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013" y="1646869"/>
            <a:ext cx="5502400" cy="164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85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1858038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/>
              <a:t>조건문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11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if~else</a:t>
            </a:r>
            <a:r>
              <a:rPr lang="en-US" altLang="ko-KR" dirty="0"/>
              <a:t>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7" name="그림 6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0F2519A8-0EC4-49FB-B152-C21D65A17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36" y="2068282"/>
            <a:ext cx="5361544" cy="3104610"/>
          </a:xfrm>
          <a:prstGeom prst="rect">
            <a:avLst/>
          </a:prstGeom>
        </p:spPr>
      </p:pic>
      <p:pic>
        <p:nvPicPr>
          <p:cNvPr id="10" name="그림 9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FD72246-36F8-45F0-BA32-C05B6C452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186" y="2627845"/>
            <a:ext cx="5259974" cy="1985484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1D89E42-A633-49F2-B812-6B680F4DF447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5842980" y="3620587"/>
            <a:ext cx="84520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618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1858038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/>
              <a:t>조건문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12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switch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0EC56-81BE-4A8A-AD7D-387FB785B39A}"/>
              </a:ext>
            </a:extLst>
          </p:cNvPr>
          <p:cNvSpPr txBox="1"/>
          <p:nvPr/>
        </p:nvSpPr>
        <p:spPr>
          <a:xfrm>
            <a:off x="1007073" y="1828800"/>
            <a:ext cx="225927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switch(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수식 또는 변수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case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break;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case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break;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case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break;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default: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break;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pic>
        <p:nvPicPr>
          <p:cNvPr id="11" name="그림 10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F40719C6-C8BA-4C4C-AB66-2ACAFE424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96" y="1324946"/>
            <a:ext cx="5618694" cy="4736236"/>
          </a:xfrm>
          <a:prstGeom prst="rect">
            <a:avLst/>
          </a:prstGeom>
        </p:spPr>
      </p:pic>
      <p:pic>
        <p:nvPicPr>
          <p:cNvPr id="14" name="그림 1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444927D-05B4-4E09-B3FB-2CFB5D31C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799" y="2914049"/>
            <a:ext cx="5225604" cy="155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33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  <a:noFill/>
        </p:spPr>
        <p:txBody>
          <a:bodyPr/>
          <a:lstStyle/>
          <a:p>
            <a:pPr algn="ctr"/>
            <a:r>
              <a:rPr lang="ko-KR" altLang="en-US" i="1" dirty="0" err="1"/>
              <a:t>반복문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13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1858038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 err="1"/>
              <a:t>반복문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14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729E2F-A7A6-466A-80C7-E78160995CA0}"/>
              </a:ext>
            </a:extLst>
          </p:cNvPr>
          <p:cNvSpPr txBox="1"/>
          <p:nvPr/>
        </p:nvSpPr>
        <p:spPr>
          <a:xfrm>
            <a:off x="1476562" y="1991619"/>
            <a:ext cx="3489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반복문이란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9E8260-D47D-4AD1-8E11-06F79FD2CB88}"/>
              </a:ext>
            </a:extLst>
          </p:cNvPr>
          <p:cNvSpPr txBox="1"/>
          <p:nvPr/>
        </p:nvSpPr>
        <p:spPr>
          <a:xfrm>
            <a:off x="4013411" y="4494024"/>
            <a:ext cx="5115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조건을 부여하고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조건이 거짓이 될 때까지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지정한 문장을 수행하는 문법임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C5A9C-9E90-4643-8AEB-C2B3962E71CE}"/>
              </a:ext>
            </a:extLst>
          </p:cNvPr>
          <p:cNvSpPr txBox="1"/>
          <p:nvPr/>
        </p:nvSpPr>
        <p:spPr>
          <a:xfrm>
            <a:off x="2341509" y="3304131"/>
            <a:ext cx="7281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행위를 효과적으로 표현하기 위한 문법</a:t>
            </a:r>
          </a:p>
        </p:txBody>
      </p:sp>
    </p:spTree>
    <p:extLst>
      <p:ext uri="{BB962C8B-B14F-4D97-AF65-F5344CB8AC3E}">
        <p14:creationId xmlns:p14="http://schemas.microsoft.com/office/powerpoint/2010/main" val="741301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1858038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 err="1"/>
              <a:t>반복문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15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1B086D0-DBCA-4EE5-B658-69F17E5F0D6D}"/>
              </a:ext>
            </a:extLst>
          </p:cNvPr>
          <p:cNvSpPr/>
          <p:nvPr/>
        </p:nvSpPr>
        <p:spPr>
          <a:xfrm>
            <a:off x="2814221" y="4083727"/>
            <a:ext cx="3087076" cy="14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조건 변화 수식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8902CB-A8FB-4A8E-A6B1-903974E96CAC}"/>
              </a:ext>
            </a:extLst>
          </p:cNvPr>
          <p:cNvSpPr txBox="1"/>
          <p:nvPr/>
        </p:nvSpPr>
        <p:spPr>
          <a:xfrm>
            <a:off x="3980251" y="1992206"/>
            <a:ext cx="3967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잡업에 필요한 세 가지 요소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A058035-7463-4BF4-9149-BB5FD0FDE012}"/>
              </a:ext>
            </a:extLst>
          </p:cNvPr>
          <p:cNvSpPr/>
          <p:nvPr/>
        </p:nvSpPr>
        <p:spPr>
          <a:xfrm>
            <a:off x="6054571" y="4083727"/>
            <a:ext cx="3087076" cy="14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종결 조건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4E77DAE-0D72-400B-8AF2-2CF488B92EF5}"/>
              </a:ext>
            </a:extLst>
          </p:cNvPr>
          <p:cNvSpPr/>
          <p:nvPr/>
        </p:nvSpPr>
        <p:spPr>
          <a:xfrm>
            <a:off x="4420590" y="2643727"/>
            <a:ext cx="3087076" cy="14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시작 조건</a:t>
            </a:r>
          </a:p>
        </p:txBody>
      </p:sp>
    </p:spTree>
    <p:extLst>
      <p:ext uri="{BB962C8B-B14F-4D97-AF65-F5344CB8AC3E}">
        <p14:creationId xmlns:p14="http://schemas.microsoft.com/office/powerpoint/2010/main" val="363178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1858038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 err="1"/>
              <a:t>반복문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16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8902CB-A8FB-4A8E-A6B1-903974E96CAC}"/>
              </a:ext>
            </a:extLst>
          </p:cNvPr>
          <p:cNvSpPr txBox="1"/>
          <p:nvPr/>
        </p:nvSpPr>
        <p:spPr>
          <a:xfrm>
            <a:off x="606489" y="1992206"/>
            <a:ext cx="5646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시작조건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종결조건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조건변화수식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명령문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D6D59AC4-0CC7-4754-BC27-31BA9818C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675" y="2643835"/>
            <a:ext cx="5987328" cy="2955770"/>
          </a:xfrm>
          <a:prstGeom prst="rect">
            <a:avLst/>
          </a:prstGeom>
        </p:spPr>
      </p:pic>
      <p:pic>
        <p:nvPicPr>
          <p:cNvPr id="9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9BDC534-A7E8-4B25-AE61-8705CC98C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732" y="2643835"/>
            <a:ext cx="3696216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70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1858038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 err="1"/>
              <a:t>반복문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17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ko-KR" altLang="en-US" dirty="0"/>
              <a:t> 무한루프</a:t>
            </a:r>
          </a:p>
        </p:txBody>
      </p:sp>
      <p:pic>
        <p:nvPicPr>
          <p:cNvPr id="13" name="그림 12" descr="스크린샷, 텍스트이(가) 표시된 사진&#10;&#10;높은 신뢰도로 생성된 설명">
            <a:extLst>
              <a:ext uri="{FF2B5EF4-FFF2-40B4-BE49-F238E27FC236}">
                <a16:creationId xmlns:a16="http://schemas.microsoft.com/office/drawing/2014/main" id="{4C0AFB4E-E878-42D5-A94D-42F2D4C3E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89" y="2124559"/>
            <a:ext cx="5350075" cy="3386999"/>
          </a:xfrm>
          <a:prstGeom prst="rect">
            <a:avLst/>
          </a:prstGeom>
        </p:spPr>
      </p:pic>
      <p:pic>
        <p:nvPicPr>
          <p:cNvPr id="15" name="그림 14" descr="스크린샷, 모니터이(가) 표시된 사진&#10;&#10;높은 신뢰도로 생성된 설명">
            <a:extLst>
              <a:ext uri="{FF2B5EF4-FFF2-40B4-BE49-F238E27FC236}">
                <a16:creationId xmlns:a16="http://schemas.microsoft.com/office/drawing/2014/main" id="{CC0ECD1B-4D13-4D25-B1B4-EFF88B54A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064" y="2331257"/>
            <a:ext cx="4946608" cy="297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57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1858038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 err="1"/>
              <a:t>반복문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18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7" name="그림 6" descr="스크린샷, 텍스트이(가) 표시된 사진&#10;&#10;높은 신뢰도로 생성된 설명">
            <a:extLst>
              <a:ext uri="{FF2B5EF4-FFF2-40B4-BE49-F238E27FC236}">
                <a16:creationId xmlns:a16="http://schemas.microsoft.com/office/drawing/2014/main" id="{2554DB12-E798-438A-8F87-5EB971273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889" y="2181839"/>
            <a:ext cx="5073314" cy="2871928"/>
          </a:xfrm>
          <a:prstGeom prst="rect">
            <a:avLst/>
          </a:prstGeom>
        </p:spPr>
      </p:pic>
      <p:pic>
        <p:nvPicPr>
          <p:cNvPr id="11" name="그림 10" descr="스크린샷, 모니터이(가) 표시된 사진&#10;&#10;매우 높은 신뢰도로 생성된 설명">
            <a:extLst>
              <a:ext uri="{FF2B5EF4-FFF2-40B4-BE49-F238E27FC236}">
                <a16:creationId xmlns:a16="http://schemas.microsoft.com/office/drawing/2014/main" id="{B492D497-3DFE-4709-A750-B08759298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518" y="2181839"/>
            <a:ext cx="4186246" cy="224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9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1858038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 err="1"/>
              <a:t>반복문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19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 ~ while ~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8" name="그림 7" descr="텍스트, 스크린샷이(가) 표시된 사진&#10;&#10;높은 신뢰도로 생성된 설명">
            <a:extLst>
              <a:ext uri="{FF2B5EF4-FFF2-40B4-BE49-F238E27FC236}">
                <a16:creationId xmlns:a16="http://schemas.microsoft.com/office/drawing/2014/main" id="{17196B5B-5BFF-494D-98C5-F93A225FE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59" y="2046301"/>
            <a:ext cx="5871826" cy="3493366"/>
          </a:xfrm>
          <a:prstGeom prst="rect">
            <a:avLst/>
          </a:prstGeom>
        </p:spPr>
      </p:pic>
      <p:pic>
        <p:nvPicPr>
          <p:cNvPr id="10" name="그림 9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3D2D340-3F3A-4F12-80DA-5D16C3D61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807" y="2046301"/>
            <a:ext cx="4064984" cy="210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31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625" y="543040"/>
            <a:ext cx="1991379" cy="1061824"/>
          </a:xfrm>
        </p:spPr>
        <p:txBody>
          <a:bodyPr>
            <a:noAutofit/>
          </a:bodyPr>
          <a:lstStyle/>
          <a:p>
            <a:r>
              <a:rPr lang="ko-KR" altLang="en-US" sz="6000" dirty="0"/>
              <a:t>목차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smtClean="0"/>
              <a:t>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CDA852-0050-4081-8342-29087C621AFF}"/>
              </a:ext>
            </a:extLst>
          </p:cNvPr>
          <p:cNvSpPr txBox="1"/>
          <p:nvPr/>
        </p:nvSpPr>
        <p:spPr>
          <a:xfrm>
            <a:off x="3415004" y="2892083"/>
            <a:ext cx="62421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4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조건문</a:t>
            </a:r>
            <a:endParaRPr lang="en-US" altLang="ko-KR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4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endParaRPr lang="en-US" altLang="ko-KR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 descr="점검 목록">
            <a:extLst>
              <a:ext uri="{FF2B5EF4-FFF2-40B4-BE49-F238E27FC236}">
                <a16:creationId xmlns:a16="http://schemas.microsoft.com/office/drawing/2014/main" id="{0F04ED5E-DC3A-447A-A71F-24B21C97A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813" y="571033"/>
            <a:ext cx="968518" cy="96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18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1858038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 err="1"/>
              <a:t>반복문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20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18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반복문으로 구구단 출력</a:t>
            </a:r>
          </a:p>
        </p:txBody>
      </p:sp>
      <p:pic>
        <p:nvPicPr>
          <p:cNvPr id="7" name="그림 6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4C6C5AAD-0915-471B-845C-6F779A778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963" y="1880164"/>
            <a:ext cx="5038802" cy="3909704"/>
          </a:xfrm>
          <a:prstGeom prst="rect">
            <a:avLst/>
          </a:prstGeom>
        </p:spPr>
      </p:pic>
      <p:pic>
        <p:nvPicPr>
          <p:cNvPr id="11" name="그림 10" descr="스크린샷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0B9007DB-8AEC-414C-AB51-42F05366D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765" y="1880164"/>
            <a:ext cx="3477110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34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1858038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 err="1"/>
              <a:t>반복문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21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18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break</a:t>
            </a:r>
            <a:r>
              <a:rPr lang="ko-KR" altLang="en-US" dirty="0"/>
              <a:t>와 </a:t>
            </a:r>
            <a:r>
              <a:rPr lang="en-US" altLang="ko-KR" dirty="0"/>
              <a:t>continue </a:t>
            </a:r>
            <a:r>
              <a:rPr lang="ko-KR" altLang="en-US" dirty="0" err="1"/>
              <a:t>제어문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A37D6-1E9B-48F3-AB10-A064A4B8E3E7}"/>
              </a:ext>
            </a:extLst>
          </p:cNvPr>
          <p:cNvSpPr txBox="1"/>
          <p:nvPr/>
        </p:nvSpPr>
        <p:spPr>
          <a:xfrm>
            <a:off x="1154097" y="3133817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A1AA9D-47B6-4C27-93F6-3A678ADD4988}"/>
              </a:ext>
            </a:extLst>
          </p:cNvPr>
          <p:cNvSpPr txBox="1"/>
          <p:nvPr/>
        </p:nvSpPr>
        <p:spPr>
          <a:xfrm>
            <a:off x="2698812" y="262779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0C84D5-46F9-4F05-8B07-8276D67DC97D}"/>
              </a:ext>
            </a:extLst>
          </p:cNvPr>
          <p:cNvSpPr txBox="1"/>
          <p:nvPr/>
        </p:nvSpPr>
        <p:spPr>
          <a:xfrm>
            <a:off x="875735" y="1945412"/>
            <a:ext cx="7989688" cy="929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Break</a:t>
            </a:r>
            <a:r>
              <a:rPr lang="ko-KR" altLang="en-US" sz="1600" dirty="0"/>
              <a:t>는 </a:t>
            </a:r>
            <a:r>
              <a:rPr lang="en-US" altLang="ko-KR" sz="1600" dirty="0"/>
              <a:t>break</a:t>
            </a:r>
            <a:r>
              <a:rPr lang="ko-KR" altLang="en-US" sz="1600" dirty="0"/>
              <a:t>와 가장 가까운 </a:t>
            </a:r>
            <a:r>
              <a:rPr lang="ko-KR" altLang="en-US" sz="1600" dirty="0" err="1"/>
              <a:t>반복문</a:t>
            </a:r>
            <a:r>
              <a:rPr lang="ko-KR" altLang="en-US" sz="1600" dirty="0"/>
              <a:t> 또는 </a:t>
            </a:r>
            <a:r>
              <a:rPr lang="en-US" altLang="ko-KR" sz="1600" dirty="0"/>
              <a:t>switch</a:t>
            </a:r>
            <a:r>
              <a:rPr lang="ko-KR" altLang="en-US" sz="1600" dirty="0"/>
              <a:t>문을 종료함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Continue</a:t>
            </a:r>
            <a:r>
              <a:rPr lang="ko-KR" altLang="en-US" sz="1600" dirty="0"/>
              <a:t>는 </a:t>
            </a:r>
            <a:r>
              <a:rPr lang="ko-KR" altLang="en-US" sz="1600" dirty="0" err="1"/>
              <a:t>반복문</a:t>
            </a:r>
            <a:r>
              <a:rPr lang="ko-KR" altLang="en-US" sz="1600" dirty="0"/>
              <a:t> 안에 사용되며 </a:t>
            </a:r>
            <a:r>
              <a:rPr lang="en-US" altLang="ko-KR" sz="1600" dirty="0"/>
              <a:t>continue</a:t>
            </a:r>
            <a:r>
              <a:rPr lang="ko-KR" altLang="en-US" sz="1600" dirty="0"/>
              <a:t>가 속한 가장 가까운 반복문을 다시  반복함</a:t>
            </a:r>
            <a:endParaRPr lang="en-US" altLang="ko-KR" sz="500" dirty="0"/>
          </a:p>
          <a:p>
            <a:pPr algn="l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74606F6F-7115-4C98-852E-095E8DC7E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35" y="2797067"/>
            <a:ext cx="5016157" cy="3084469"/>
          </a:xfrm>
          <a:prstGeom prst="rect">
            <a:avLst/>
          </a:prstGeom>
        </p:spPr>
      </p:pic>
      <p:pic>
        <p:nvPicPr>
          <p:cNvPr id="14" name="그림 1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797A626-777B-40FE-A97E-0DEB25CAD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892" y="2966344"/>
            <a:ext cx="4847049" cy="213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45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1858038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 dirty="0" err="1"/>
              <a:t>반복문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22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318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break</a:t>
            </a:r>
            <a:r>
              <a:rPr lang="ko-KR" altLang="en-US" dirty="0"/>
              <a:t>와 </a:t>
            </a:r>
            <a:r>
              <a:rPr lang="en-US" altLang="ko-KR" dirty="0"/>
              <a:t>continue </a:t>
            </a:r>
            <a:r>
              <a:rPr lang="ko-KR" altLang="en-US" dirty="0" err="1"/>
              <a:t>제어문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A37D6-1E9B-48F3-AB10-A064A4B8E3E7}"/>
              </a:ext>
            </a:extLst>
          </p:cNvPr>
          <p:cNvSpPr txBox="1"/>
          <p:nvPr/>
        </p:nvSpPr>
        <p:spPr>
          <a:xfrm>
            <a:off x="1154097" y="3133817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A1AA9D-47B6-4C27-93F6-3A678ADD4988}"/>
              </a:ext>
            </a:extLst>
          </p:cNvPr>
          <p:cNvSpPr txBox="1"/>
          <p:nvPr/>
        </p:nvSpPr>
        <p:spPr>
          <a:xfrm>
            <a:off x="2698812" y="262779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A6A96C92-D869-40A6-AF06-ED4CEBD74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41" y="1920767"/>
            <a:ext cx="5182646" cy="3802116"/>
          </a:xfrm>
          <a:prstGeom prst="rect">
            <a:avLst/>
          </a:prstGeom>
        </p:spPr>
      </p:pic>
      <p:pic>
        <p:nvPicPr>
          <p:cNvPr id="13" name="그림 1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B6961AA-1E92-4AF8-9279-B28ED80F1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675" y="1915273"/>
            <a:ext cx="5792332" cy="176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22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600" y="4863115"/>
            <a:ext cx="10515600" cy="1325562"/>
          </a:xfrm>
        </p:spPr>
        <p:txBody>
          <a:bodyPr/>
          <a:lstStyle/>
          <a:p>
            <a:r>
              <a:rPr lang="ko-KR" altLang="en-US" b="1" i="1" dirty="0"/>
              <a:t>감사합니다</a:t>
            </a:r>
            <a:r>
              <a:rPr lang="en-US" altLang="ko-KR" b="1" i="1" dirty="0"/>
              <a:t>.</a:t>
            </a:r>
            <a:endParaRPr lang="ko-KR" altLang="en-US" b="1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smtClean="0"/>
              <a:t>23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B8406B-0EFB-499B-89FD-6A957DEB86D4}"/>
              </a:ext>
            </a:extLst>
          </p:cNvPr>
          <p:cNvSpPr txBox="1"/>
          <p:nvPr/>
        </p:nvSpPr>
        <p:spPr>
          <a:xfrm>
            <a:off x="10777564" y="5819345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End.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56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  <a:noFill/>
        </p:spPr>
        <p:txBody>
          <a:bodyPr/>
          <a:lstStyle/>
          <a:p>
            <a:pPr algn="ctr"/>
            <a:r>
              <a:rPr lang="ko-KR" altLang="en-US" i="1" dirty="0" err="1"/>
              <a:t>조건문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856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1858038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/>
              <a:t>조건문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4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729E2F-A7A6-466A-80C7-E78160995CA0}"/>
              </a:ext>
            </a:extLst>
          </p:cNvPr>
          <p:cNvSpPr txBox="1"/>
          <p:nvPr/>
        </p:nvSpPr>
        <p:spPr>
          <a:xfrm>
            <a:off x="1476562" y="1991619"/>
            <a:ext cx="3489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조건문이란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9E8260-D47D-4AD1-8E11-06F79FD2CB88}"/>
              </a:ext>
            </a:extLst>
          </p:cNvPr>
          <p:cNvSpPr txBox="1"/>
          <p:nvPr/>
        </p:nvSpPr>
        <p:spPr>
          <a:xfrm>
            <a:off x="4013411" y="4494024"/>
            <a:ext cx="71945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조건을 부여하고 해당 조건을 만족하면 지정한 문장을 수행하는 문법임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진릿값이 참이면 지정한 문장을 수행함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C5A9C-9E90-4643-8AEB-C2B3962E71CE}"/>
              </a:ext>
            </a:extLst>
          </p:cNvPr>
          <p:cNvSpPr txBox="1"/>
          <p:nvPr/>
        </p:nvSpPr>
        <p:spPr>
          <a:xfrm>
            <a:off x="2341509" y="3304131"/>
            <a:ext cx="6096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예외 사항에 대처하기 위한 문법</a:t>
            </a:r>
          </a:p>
        </p:txBody>
      </p:sp>
    </p:spTree>
    <p:extLst>
      <p:ext uri="{BB962C8B-B14F-4D97-AF65-F5344CB8AC3E}">
        <p14:creationId xmlns:p14="http://schemas.microsoft.com/office/powerpoint/2010/main" val="755665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1858038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/>
              <a:t>조건문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5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74225D4-46F4-4581-9059-599C711D2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881" y="2602416"/>
            <a:ext cx="7664952" cy="2518224"/>
          </a:xfrm>
          <a:prstGeom prst="rect">
            <a:avLst/>
          </a:prstGeom>
        </p:spPr>
      </p:pic>
      <p:pic>
        <p:nvPicPr>
          <p:cNvPr id="18" name="그림 1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A235131-9600-47C7-9B57-0F5434CCB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425" y="2602416"/>
            <a:ext cx="3992408" cy="143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60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1858038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/>
              <a:t>조건문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6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A67192-5D99-4869-9F6B-3673C92B0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38" y="2181496"/>
            <a:ext cx="6438328" cy="3156858"/>
          </a:xfrm>
          <a:prstGeom prst="rect">
            <a:avLst/>
          </a:prstGeom>
        </p:spPr>
      </p:pic>
      <p:pic>
        <p:nvPicPr>
          <p:cNvPr id="9" name="그림 8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D0057493-652B-45E5-85EE-A937B1F4A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33" y="2181496"/>
            <a:ext cx="5063726" cy="182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31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1858038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/>
              <a:t>조건문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7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 ~ else ~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7" name="그림 6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2826C7CB-36C3-42EF-A581-441BC475E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954" y="1950682"/>
            <a:ext cx="6629228" cy="3509592"/>
          </a:xfrm>
          <a:prstGeom prst="rect">
            <a:avLst/>
          </a:prstGeom>
        </p:spPr>
      </p:pic>
      <p:pic>
        <p:nvPicPr>
          <p:cNvPr id="9" name="그림 8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1783C645-6A14-4AED-AECE-2E2A56639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07" y="1950682"/>
            <a:ext cx="4257375" cy="126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97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1858038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/>
              <a:t>조건문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8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수식연산자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5C40DE-9319-43F5-93A5-A4E3DD513592}"/>
              </a:ext>
            </a:extLst>
          </p:cNvPr>
          <p:cNvSpPr txBox="1"/>
          <p:nvPr/>
        </p:nvSpPr>
        <p:spPr>
          <a:xfrm>
            <a:off x="2105130" y="1548877"/>
            <a:ext cx="2675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 ~ else ~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조건문과 비슷함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F38BF5-39A6-4DEE-8075-5C0359A7E3BE}"/>
              </a:ext>
            </a:extLst>
          </p:cNvPr>
          <p:cNvSpPr txBox="1"/>
          <p:nvPr/>
        </p:nvSpPr>
        <p:spPr>
          <a:xfrm>
            <a:off x="2911917" y="2141249"/>
            <a:ext cx="5425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값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 수식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?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수식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: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수식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549A5E-CEF6-4EF8-BCAD-3B21664C15ED}"/>
              </a:ext>
            </a:extLst>
          </p:cNvPr>
          <p:cNvSpPr txBox="1"/>
          <p:nvPr/>
        </p:nvSpPr>
        <p:spPr>
          <a:xfrm>
            <a:off x="6508557" y="2518178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          거짓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6A07F30-FE1C-404A-9E2E-0CCC70539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527" y="2856732"/>
            <a:ext cx="5542642" cy="3146478"/>
          </a:xfrm>
          <a:prstGeom prst="rect">
            <a:avLst/>
          </a:prstGeom>
        </p:spPr>
      </p:pic>
      <p:pic>
        <p:nvPicPr>
          <p:cNvPr id="18" name="그림 1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8CCE54C-2F39-4F79-A380-0121574AD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836" y="2856732"/>
            <a:ext cx="4778170" cy="16408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F71D267-FAC4-4363-AFEC-C7B4A8B4786F}"/>
              </a:ext>
            </a:extLst>
          </p:cNvPr>
          <p:cNvSpPr txBox="1"/>
          <p:nvPr/>
        </p:nvSpPr>
        <p:spPr>
          <a:xfrm>
            <a:off x="8168639" y="4850674"/>
            <a:ext cx="2411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단일 문장으로 구성된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명령문만 사용 가능함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714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B1DD-158B-465D-BC3A-E559D074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89" y="519200"/>
            <a:ext cx="1858038" cy="57629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i="1"/>
              <a:t>조건문</a:t>
            </a:r>
            <a:endParaRPr lang="ko-KR" altLang="en-US" i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7EF9ED-CBFF-460F-BB4A-2F28DCC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445" y="6356350"/>
            <a:ext cx="1154281" cy="365125"/>
          </a:xfrm>
        </p:spPr>
        <p:txBody>
          <a:bodyPr/>
          <a:lstStyle/>
          <a:p>
            <a:fld id="{4FAB73BC-B049-4115-A692-8D63A059BFB8}" type="slidenum">
              <a:rPr lang="en-US" altLang="ko-KR" smtClean="0"/>
              <a:t>9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A57E3F-6AD0-4228-8589-85846FC3D83C}"/>
              </a:ext>
            </a:extLst>
          </p:cNvPr>
          <p:cNvSpPr/>
          <p:nvPr/>
        </p:nvSpPr>
        <p:spPr>
          <a:xfrm flipV="1">
            <a:off x="606489" y="1055296"/>
            <a:ext cx="4264090" cy="4571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1C7A-3F40-4726-9BEA-A35CC06BF673}"/>
              </a:ext>
            </a:extLst>
          </p:cNvPr>
          <p:cNvSpPr txBox="1"/>
          <p:nvPr/>
        </p:nvSpPr>
        <p:spPr>
          <a:xfrm>
            <a:off x="830424" y="114028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중첩된 </a:t>
            </a:r>
            <a:r>
              <a:rPr lang="en-US" altLang="ko-KR" dirty="0"/>
              <a:t>if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7" name="그림 6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6FF5D8CA-2967-4624-9DB9-5F76A5533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133" y="2076995"/>
            <a:ext cx="5175962" cy="31742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78D36C-4005-4EB8-9E62-3637FC194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273" y="2076995"/>
            <a:ext cx="5419312" cy="17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12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프로세스형 03 16x9">
  <a:themeElements>
    <a:clrScheme name="Process03_16x9">
      <a:dk1>
        <a:sysClr val="windowText" lastClr="000000"/>
      </a:dk1>
      <a:lt1>
        <a:sysClr val="window" lastClr="FFFFFF"/>
      </a:lt1>
      <a:dk2>
        <a:srgbClr val="262626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cess03_16x9_TP102888901" id="{B441CB4A-B5B6-4004-A5EF-00CD084A2CE0}" vid="{7FC1A0B5-1F70-473F-8AE2-4583EC2AF0D9}"/>
    </a:ext>
  </a:extLst>
</a:theme>
</file>

<file path=ppt/theme/theme2.xml><?xml version="1.0" encoding="utf-8"?>
<a:theme xmlns:a="http://schemas.openxmlformats.org/drawingml/2006/main" name="Office Theme">
  <a:themeElements>
    <a:clrScheme name="Process03_16x9">
      <a:dk1>
        <a:sysClr val="windowText" lastClr="000000"/>
      </a:dk1>
      <a:lt1>
        <a:sysClr val="window" lastClr="FFFFFF"/>
      </a:lt1>
      <a:dk2>
        <a:srgbClr val="262626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rocess03_16x9">
      <a:dk1>
        <a:sysClr val="windowText" lastClr="000000"/>
      </a:dk1>
      <a:lt1>
        <a:sysClr val="window" lastClr="FFFFFF"/>
      </a:lt1>
      <a:dk2>
        <a:srgbClr val="262626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CBB1B8A-E6AC-4974-9F22-942EDE87EB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원형 화살표 프로세스형 SmartArt 슬라이드(검정색 바탕에 파란색-녹색), 와이드스크린</Template>
  <TotalTime>0</TotalTime>
  <Words>289</Words>
  <Application>Microsoft Office PowerPoint</Application>
  <PresentationFormat>와이드스크린</PresentationFormat>
  <Paragraphs>106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HY중고딕</vt:lpstr>
      <vt:lpstr>Arial</vt:lpstr>
      <vt:lpstr>Corbel</vt:lpstr>
      <vt:lpstr>Wingdings</vt:lpstr>
      <vt:lpstr>맑은 고딕</vt:lpstr>
      <vt:lpstr>프로세스형 03 16x9</vt:lpstr>
      <vt:lpstr>Do it! C언어 입문</vt:lpstr>
      <vt:lpstr>목차</vt:lpstr>
      <vt:lpstr>조건문</vt:lpstr>
      <vt:lpstr>조건문</vt:lpstr>
      <vt:lpstr>조건문</vt:lpstr>
      <vt:lpstr>조건문</vt:lpstr>
      <vt:lpstr>조건문</vt:lpstr>
      <vt:lpstr>조건문</vt:lpstr>
      <vt:lpstr>조건문</vt:lpstr>
      <vt:lpstr>조건문</vt:lpstr>
      <vt:lpstr>조건문</vt:lpstr>
      <vt:lpstr>조건문</vt:lpstr>
      <vt:lpstr>반복문</vt:lpstr>
      <vt:lpstr>반복문</vt:lpstr>
      <vt:lpstr>반복문</vt:lpstr>
      <vt:lpstr>반복문</vt:lpstr>
      <vt:lpstr>반복문</vt:lpstr>
      <vt:lpstr>반복문</vt:lpstr>
      <vt:lpstr>반복문</vt:lpstr>
      <vt:lpstr>반복문</vt:lpstr>
      <vt:lpstr>반복문</vt:lpstr>
      <vt:lpstr>반복문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2017-07-04T01:29:02Z</dcterms:created>
  <dcterms:modified xsi:type="dcterms:W3CDTF">2017-07-12T23:17:11Z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TC028889129991</vt:lpwstr>
  </property>
</Properties>
</file>