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48" d="100"/>
          <a:sy n="48" d="100"/>
        </p:scale>
        <p:origin x="67" y="91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4월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2020년 4월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파이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2020년 4월 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38028" y="2492896"/>
            <a:ext cx="8329031" cy="851327"/>
          </a:xfrm>
        </p:spPr>
        <p:txBody>
          <a:bodyPr rtlCol="0"/>
          <a:lstStyle/>
          <a:p>
            <a:pPr algn="ctr"/>
            <a:r>
              <a:rPr lang="en-US" altLang="ko-KR" dirty="0" smtClean="0"/>
              <a:t>Frequency domain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of Image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90556" y="4077072"/>
            <a:ext cx="4248472" cy="1172317"/>
          </a:xfrm>
        </p:spPr>
        <p:txBody>
          <a:bodyPr rtlCol="0">
            <a:normAutofit fontScale="92500" lnSpcReduction="20000"/>
          </a:bodyPr>
          <a:lstStyle/>
          <a:p>
            <a:pPr algn="r" rtl="0"/>
            <a:r>
              <a:rPr lang="ko-KR" altLang="en-US" dirty="0" smtClean="0"/>
              <a:t>전자공학과</a:t>
            </a:r>
            <a:endParaRPr lang="en-US" altLang="ko-KR" dirty="0" smtClean="0"/>
          </a:p>
          <a:p>
            <a:pPr algn="r" rtl="0"/>
            <a:endParaRPr lang="en-US" altLang="ko-KR" dirty="0" smtClean="0"/>
          </a:p>
          <a:p>
            <a:pPr algn="r" rtl="0"/>
            <a:r>
              <a:rPr lang="en-US" altLang="ko-KR" dirty="0" smtClean="0"/>
              <a:t>21611598 </a:t>
            </a:r>
            <a:r>
              <a:rPr lang="ko-KR" altLang="en-US" dirty="0" smtClean="0"/>
              <a:t>김병준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dirty="0" smtClean="0"/>
              <a:t>Subplot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subplot : </a:t>
            </a:r>
            <a:r>
              <a:rPr lang="ko-KR" altLang="en-US" dirty="0" smtClean="0"/>
              <a:t>두개 이상의 그래프를 한번에 나타낼 때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matplotlib.pyplot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plt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924944"/>
            <a:ext cx="871296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3827264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smtClean="0"/>
              <a:t>감사합니다</a:t>
            </a:r>
            <a:r>
              <a:rPr lang="en-US" altLang="ko-KR" sz="7200" dirty="0" smtClean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324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1924" y="2348880"/>
            <a:ext cx="9973584" cy="302433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I.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주 동안 무엇을 했나</a:t>
            </a:r>
            <a:r>
              <a:rPr lang="en-US" altLang="ko-KR" sz="3200" dirty="0" smtClean="0"/>
              <a:t>..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II. </a:t>
            </a:r>
            <a:r>
              <a:rPr lang="ko-KR" altLang="en-US" sz="3200" dirty="0" smtClean="0"/>
              <a:t>이미지에서의 </a:t>
            </a:r>
            <a:r>
              <a:rPr lang="en-US" altLang="ko-KR" sz="3200" dirty="0" smtClean="0"/>
              <a:t>Fourier Transform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III. </a:t>
            </a:r>
            <a:r>
              <a:rPr lang="ko-KR" altLang="en-US" sz="3200" dirty="0" smtClean="0"/>
              <a:t>앞으로의 계획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22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534" y="0"/>
            <a:ext cx="9782801" cy="1340768"/>
          </a:xfrm>
        </p:spPr>
        <p:txBody>
          <a:bodyPr/>
          <a:lstStyle/>
          <a:p>
            <a:r>
              <a:rPr lang="en-US" altLang="ko-KR" dirty="0" smtClean="0"/>
              <a:t>Frequency of Image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3534" y="1844824"/>
            <a:ext cx="9782801" cy="432737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고주파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이미지에서의 </a:t>
            </a:r>
            <a:r>
              <a:rPr lang="en-US" altLang="ko-KR" dirty="0" smtClean="0"/>
              <a:t>Edge, noise</a:t>
            </a:r>
            <a:r>
              <a:rPr lang="ko-KR" altLang="en-US" dirty="0" smtClean="0"/>
              <a:t>에 해당하는 부분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저주파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블러링이나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엣지검출법</a:t>
            </a:r>
            <a:r>
              <a:rPr lang="ko-KR" altLang="en-US" dirty="0" smtClean="0"/>
              <a:t> 등을 사용해서 이미지 처리도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가능하지만 </a:t>
            </a:r>
            <a:r>
              <a:rPr lang="ko-KR" altLang="en-US" dirty="0" err="1" smtClean="0"/>
              <a:t>다른방법을</a:t>
            </a:r>
            <a:r>
              <a:rPr lang="ko-KR" altLang="en-US" dirty="0" smtClean="0"/>
              <a:t> 이용해서도 가능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9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ko-KR" altLang="en-US" dirty="0" smtClean="0"/>
              <a:t>이미지에서의 </a:t>
            </a:r>
            <a:r>
              <a:rPr lang="ko-KR" altLang="en-US" dirty="0" err="1" smtClean="0"/>
              <a:t>퓨리에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4876" y="2132856"/>
            <a:ext cx="9782801" cy="45720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np.fft.fft2(</a:t>
            </a:r>
            <a:r>
              <a:rPr lang="en-US" altLang="ko-KR" dirty="0" err="1" smtClean="0">
                <a:solidFill>
                  <a:srgbClr val="0070C0"/>
                </a:solidFill>
              </a:rPr>
              <a:t>img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F.T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cv2.dft(np.float32(</a:t>
            </a:r>
            <a:r>
              <a:rPr lang="en-US" altLang="ko-KR" dirty="0" err="1">
                <a:solidFill>
                  <a:srgbClr val="0070C0"/>
                </a:solidFill>
              </a:rPr>
              <a:t>img</a:t>
            </a:r>
            <a:r>
              <a:rPr lang="en-US" altLang="ko-KR" dirty="0">
                <a:solidFill>
                  <a:srgbClr val="0070C0"/>
                </a:solidFill>
              </a:rPr>
              <a:t>), flags=cv2.DFT_COMPLEX_OUTPUT)</a:t>
            </a:r>
          </a:p>
          <a:p>
            <a:pPr marL="0" indent="0">
              <a:buNone/>
            </a:pPr>
            <a:r>
              <a:rPr lang="en-US" altLang="ko-KR" dirty="0"/>
              <a:t>  : </a:t>
            </a:r>
            <a:r>
              <a:rPr lang="en-US" altLang="ko-KR" dirty="0" err="1"/>
              <a:t>OpenCV</a:t>
            </a:r>
            <a:r>
              <a:rPr lang="ko-KR" altLang="en-US" dirty="0"/>
              <a:t>를 이용한 </a:t>
            </a:r>
            <a:r>
              <a:rPr lang="en-US" altLang="ko-KR" dirty="0"/>
              <a:t>F.T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np.fft.fftshift</a:t>
            </a:r>
            <a:r>
              <a:rPr lang="en-US" altLang="ko-KR" dirty="0" smtClean="0"/>
              <a:t>() : F.T </a:t>
            </a:r>
            <a:r>
              <a:rPr lang="ko-KR" altLang="en-US" dirty="0" smtClean="0"/>
              <a:t>결과에서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중간으로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저주파를 중간으로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 smtClean="0">
                <a:sym typeface="Wingdings" panose="05000000000000000000" pitchFamily="2" charset="2"/>
              </a:rPr>
              <a:t>) [0 1 2 3 4 -4 -3 -2 -1]  [-4 -3 -2 -1 0 1 2 3 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두 방법의 차이 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 – F.T </a:t>
            </a:r>
            <a:r>
              <a:rPr lang="ko-KR" altLang="en-US" dirty="0"/>
              <a:t>결과를 실수로 반환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            </a:t>
            </a:r>
            <a:r>
              <a:rPr lang="en-US" altLang="ko-KR" dirty="0" err="1"/>
              <a:t>OpenCV</a:t>
            </a:r>
            <a:r>
              <a:rPr lang="en-US" altLang="ko-KR" dirty="0"/>
              <a:t> – F.T </a:t>
            </a:r>
            <a:r>
              <a:rPr lang="ko-KR" altLang="en-US" dirty="0"/>
              <a:t>결과를 복소수로 반환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1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smtClean="0"/>
              <a:t>F.T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8505" y="2132856"/>
            <a:ext cx="9782801" cy="4572000"/>
          </a:xfrm>
        </p:spPr>
        <p:txBody>
          <a:bodyPr/>
          <a:lstStyle/>
          <a:p>
            <a:r>
              <a:rPr lang="ko-KR" altLang="en-US" dirty="0" smtClean="0"/>
              <a:t>고주파 영역과 저주파 영역을 적절히 컨트롤 해서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블러링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엣지검출을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High Pass Filter : </a:t>
            </a:r>
            <a:r>
              <a:rPr lang="ko-KR" altLang="en-US" dirty="0" smtClean="0"/>
              <a:t>고주파 영역인 </a:t>
            </a:r>
            <a:r>
              <a:rPr lang="ko-KR" altLang="en-US" dirty="0" err="1" smtClean="0"/>
              <a:t>엣지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노이즈만 검출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Low Pass Filter : </a:t>
            </a:r>
            <a:r>
              <a:rPr lang="ko-KR" altLang="en-US" dirty="0" smtClean="0"/>
              <a:t>저주파 영역만 표시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블러링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77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7"/>
          </a:xfrm>
        </p:spPr>
        <p:txBody>
          <a:bodyPr/>
          <a:lstStyle/>
          <a:p>
            <a:r>
              <a:rPr lang="en-US" altLang="ko-KR" dirty="0" smtClean="0"/>
              <a:t>High Pass Filter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1700808"/>
            <a:ext cx="454802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9047" y="2132856"/>
            <a:ext cx="46337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Np.fft.fftshift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주파수가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것을 중간으로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                       </a:t>
            </a:r>
            <a:r>
              <a:rPr lang="ko-KR" altLang="en-US" dirty="0" smtClean="0"/>
              <a:t>오도록 배열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 [0 1 2 3 4 -5 -4 -3 -2 -1]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---&gt;  [-5 -4 -3 -2 -1 0 1 2 3 4]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[crow ~~~~~~] = 0 : </a:t>
            </a:r>
            <a:r>
              <a:rPr lang="ko-KR" altLang="en-US" dirty="0" smtClean="0">
                <a:solidFill>
                  <a:srgbClr val="FF0000"/>
                </a:solidFill>
              </a:rPr>
              <a:t>저주파 영역을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이게 바로 </a:t>
            </a:r>
            <a:r>
              <a:rPr lang="en-US" altLang="ko-KR" dirty="0" smtClean="0"/>
              <a:t>High Pass Filter !!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7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dirty="0" smtClean="0"/>
              <a:t>HPF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344" y="1772816"/>
            <a:ext cx="90066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dirty="0" smtClean="0"/>
              <a:t>Low Pass Filter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1772816"/>
            <a:ext cx="4388532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4492" y="2060848"/>
            <a:ext cx="45617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ask 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이미지와 크기가 같은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zero </a:t>
            </a:r>
            <a:r>
              <a:rPr lang="ko-KR" altLang="en-US" dirty="0" smtClean="0"/>
              <a:t>행렬 생성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en-US" altLang="ko-KR" dirty="0" smtClean="0"/>
              <a:t>ask[crow~~~] = 1 : 0</a:t>
            </a:r>
            <a:r>
              <a:rPr lang="ko-KR" altLang="en-US" dirty="0" smtClean="0"/>
              <a:t>행렬의 중심에서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60, </a:t>
            </a:r>
            <a:r>
              <a:rPr lang="ko-KR" altLang="en-US" dirty="0" smtClean="0"/>
              <a:t>세로</a:t>
            </a:r>
            <a:r>
              <a:rPr lang="en-US" altLang="ko-KR" dirty="0"/>
              <a:t> </a:t>
            </a:r>
            <a:r>
              <a:rPr lang="en-US" altLang="ko-KR" dirty="0" smtClean="0"/>
              <a:t>60 </a:t>
            </a:r>
            <a:r>
              <a:rPr lang="ko-KR" altLang="en-US" dirty="0" smtClean="0"/>
              <a:t>거리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에 있는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fshift</a:t>
            </a:r>
            <a:r>
              <a:rPr lang="en-US" altLang="ko-KR" dirty="0" smtClean="0">
                <a:solidFill>
                  <a:srgbClr val="FF0000"/>
                </a:solidFill>
              </a:rPr>
              <a:t> * mask : F.T </a:t>
            </a:r>
            <a:r>
              <a:rPr lang="ko-KR" altLang="en-US" dirty="0" smtClean="0">
                <a:solidFill>
                  <a:srgbClr val="FF0000"/>
                </a:solidFill>
              </a:rPr>
              <a:t>결과에 마스크를 씌움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---&gt; </a:t>
            </a:r>
            <a:r>
              <a:rPr lang="en-US" altLang="ko-KR" dirty="0" smtClean="0">
                <a:solidFill>
                  <a:srgbClr val="FF0000"/>
                </a:solidFill>
              </a:rPr>
              <a:t>60x60</a:t>
            </a:r>
            <a:r>
              <a:rPr lang="ko-KR" altLang="en-US" dirty="0" smtClean="0">
                <a:solidFill>
                  <a:srgbClr val="FF0000"/>
                </a:solidFill>
              </a:rPr>
              <a:t>인 저주파 영역만 존재</a:t>
            </a:r>
            <a:r>
              <a:rPr lang="ko-KR" altLang="en-US" dirty="0" smtClean="0"/>
              <a:t>하고 그 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고주파 영역은 </a:t>
            </a:r>
            <a:r>
              <a:rPr lang="en-US" altLang="ko-KR" dirty="0" smtClean="0"/>
              <a:t>0. </a:t>
            </a:r>
          </a:p>
          <a:p>
            <a:endParaRPr lang="en-US" altLang="ko-KR" dirty="0"/>
          </a:p>
          <a:p>
            <a:r>
              <a:rPr lang="ko-KR" altLang="en-US" dirty="0" smtClean="0"/>
              <a:t>이게 바로 </a:t>
            </a:r>
            <a:r>
              <a:rPr lang="en-US" altLang="ko-KR" dirty="0" smtClean="0"/>
              <a:t>Low Pass </a:t>
            </a:r>
            <a:r>
              <a:rPr lang="en-US" altLang="ko-KR" dirty="0" err="1" smtClean="0"/>
              <a:t>Fliter</a:t>
            </a:r>
            <a:r>
              <a:rPr lang="en-US" altLang="ko-KR" dirty="0" smtClean="0"/>
              <a:t> 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0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smtClean="0"/>
              <a:t>LPF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64" y="1772816"/>
            <a:ext cx="900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561</TotalTime>
  <Words>340</Words>
  <Application>Microsoft Office PowerPoint</Application>
  <PresentationFormat>사용자 지정</PresentationFormat>
  <Paragraphs>71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Euphemia</vt:lpstr>
      <vt:lpstr>맑은 고딕</vt:lpstr>
      <vt:lpstr>Arial</vt:lpstr>
      <vt:lpstr>Wingdings</vt:lpstr>
      <vt:lpstr>수학 16x9</vt:lpstr>
      <vt:lpstr>Frequency domain   of Image</vt:lpstr>
      <vt:lpstr>목차</vt:lpstr>
      <vt:lpstr>Frequency of Image </vt:lpstr>
      <vt:lpstr>이미지에서의 퓨리에 변환</vt:lpstr>
      <vt:lpstr>F.T 응용</vt:lpstr>
      <vt:lpstr>High Pass Filter</vt:lpstr>
      <vt:lpstr>HPF 결과</vt:lpstr>
      <vt:lpstr>Low Pass Filter</vt:lpstr>
      <vt:lpstr>LPF 결과</vt:lpstr>
      <vt:lpstr>Subplot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Image Processing  Tutorial</dc:title>
  <dc:creator>my</dc:creator>
  <cp:lastModifiedBy>my</cp:lastModifiedBy>
  <cp:revision>32</cp:revision>
  <dcterms:created xsi:type="dcterms:W3CDTF">2020-01-16T09:38:29Z</dcterms:created>
  <dcterms:modified xsi:type="dcterms:W3CDTF">2020-04-02T05:19:56Z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