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84" r:id="rId4"/>
    <p:sldId id="289" r:id="rId5"/>
    <p:sldId id="290" r:id="rId6"/>
    <p:sldId id="292" r:id="rId7"/>
    <p:sldId id="291" r:id="rId8"/>
    <p:sldId id="286" r:id="rId9"/>
    <p:sldId id="288" r:id="rId10"/>
    <p:sldId id="283" r:id="rId11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525FB-D999-4363-A00F-438121ACAABE}" v="98" dt="2020-02-20T07:01:41.928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6" d="100"/>
          <a:sy n="76" d="100"/>
        </p:scale>
        <p:origin x="720" y="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병준 김" userId="baf9dbe70ecaf128" providerId="LiveId" clId="{AB8525FB-D999-4363-A00F-438121ACAABE}"/>
    <pc:docChg chg="custSel addSld modSld">
      <pc:chgData name="병준 김" userId="baf9dbe70ecaf128" providerId="LiveId" clId="{AB8525FB-D999-4363-A00F-438121ACAABE}" dt="2020-02-20T07:01:53.508" v="1275" actId="1076"/>
      <pc:docMkLst>
        <pc:docMk/>
      </pc:docMkLst>
      <pc:sldChg chg="modSp">
        <pc:chgData name="병준 김" userId="baf9dbe70ecaf128" providerId="LiveId" clId="{AB8525FB-D999-4363-A00F-438121ACAABE}" dt="2020-02-20T06:22:20.248" v="78" actId="14100"/>
        <pc:sldMkLst>
          <pc:docMk/>
          <pc:sldMk cId="575274388" sldId="290"/>
        </pc:sldMkLst>
        <pc:spChg chg="mod">
          <ac:chgData name="병준 김" userId="baf9dbe70ecaf128" providerId="LiveId" clId="{AB8525FB-D999-4363-A00F-438121ACAABE}" dt="2020-02-20T06:22:20.248" v="78" actId="14100"/>
          <ac:spMkLst>
            <pc:docMk/>
            <pc:sldMk cId="575274388" sldId="290"/>
            <ac:spMk id="8" creationId="{00000000-0000-0000-0000-000000000000}"/>
          </ac:spMkLst>
        </pc:spChg>
      </pc:sldChg>
      <pc:sldChg chg="modSp add">
        <pc:chgData name="병준 김" userId="baf9dbe70ecaf128" providerId="LiveId" clId="{AB8525FB-D999-4363-A00F-438121ACAABE}" dt="2020-02-20T07:01:53.508" v="1275" actId="1076"/>
        <pc:sldMkLst>
          <pc:docMk/>
          <pc:sldMk cId="1673669072" sldId="292"/>
        </pc:sldMkLst>
        <pc:spChg chg="mod">
          <ac:chgData name="병준 김" userId="baf9dbe70ecaf128" providerId="LiveId" clId="{AB8525FB-D999-4363-A00F-438121ACAABE}" dt="2020-02-20T06:21:16.871" v="45" actId="20577"/>
          <ac:spMkLst>
            <pc:docMk/>
            <pc:sldMk cId="1673669072" sldId="292"/>
            <ac:spMk id="2" creationId="{85CB49AF-5BE8-481D-B306-92E4C41B4426}"/>
          </ac:spMkLst>
        </pc:spChg>
        <pc:spChg chg="mod">
          <ac:chgData name="병준 김" userId="baf9dbe70ecaf128" providerId="LiveId" clId="{AB8525FB-D999-4363-A00F-438121ACAABE}" dt="2020-02-20T07:01:53.508" v="1275" actId="1076"/>
          <ac:spMkLst>
            <pc:docMk/>
            <pc:sldMk cId="1673669072" sldId="292"/>
            <ac:spMk id="3" creationId="{8896342A-E3BA-4D65-95B9-C9B3CEE3A97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2020년 2월 20일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파이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파이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5212" y="6356351"/>
            <a:ext cx="1523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entionyun.tistory.com/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38028" y="1772816"/>
            <a:ext cx="8329031" cy="851327"/>
          </a:xfrm>
        </p:spPr>
        <p:txBody>
          <a:bodyPr rtlCol="0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 Detection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90556" y="4077072"/>
            <a:ext cx="4248472" cy="1172317"/>
          </a:xfrm>
        </p:spPr>
        <p:txBody>
          <a:bodyPr rtlCol="0">
            <a:normAutofit fontScale="92500" lnSpcReduction="20000"/>
          </a:bodyPr>
          <a:lstStyle/>
          <a:p>
            <a:pPr algn="r" rtl="0"/>
            <a:r>
              <a:rPr lang="ko-KR" altLang="en-US" dirty="0"/>
              <a:t>전자공학과</a:t>
            </a:r>
            <a:endParaRPr lang="en-US" altLang="ko-KR" dirty="0"/>
          </a:p>
          <a:p>
            <a:pPr algn="r" rtl="0"/>
            <a:endParaRPr lang="en-US" altLang="ko-KR" dirty="0"/>
          </a:p>
          <a:p>
            <a:pPr algn="r" rtl="0"/>
            <a:r>
              <a:rPr lang="en-US" altLang="ko-KR" dirty="0"/>
              <a:t>21611598 </a:t>
            </a:r>
            <a:r>
              <a:rPr lang="ko-KR" altLang="en-US" dirty="0"/>
              <a:t>김병준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7908" y="3717032"/>
            <a:ext cx="9782801" cy="1239837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/>
              <a:t>Q &amp; A</a:t>
            </a:r>
            <a:br>
              <a:rPr lang="en-US" altLang="ko-KR" sz="7200" dirty="0"/>
            </a:br>
            <a:br>
              <a:rPr lang="en-US" altLang="ko-KR" sz="7200" dirty="0"/>
            </a:br>
            <a:r>
              <a:rPr lang="en-US" altLang="ko-KR" sz="7200" dirty="0"/>
              <a:t> </a:t>
            </a:r>
            <a:r>
              <a:rPr lang="ko-KR" altLang="en-US" sz="7200" dirty="0"/>
              <a:t>감사합니다</a:t>
            </a:r>
            <a:r>
              <a:rPr lang="en-US" altLang="ko-KR" sz="7200" dirty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671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1924" y="1988840"/>
            <a:ext cx="9973584" cy="453650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I. Sobel Edge Detection </a:t>
            </a:r>
            <a:r>
              <a:rPr lang="ko-KR" altLang="en-US" sz="3200" dirty="0"/>
              <a:t>이란</a:t>
            </a:r>
            <a:r>
              <a:rPr lang="en-US" altLang="ko-KR" sz="3200" dirty="0"/>
              <a:t>?</a:t>
            </a:r>
          </a:p>
          <a:p>
            <a:endParaRPr lang="en-US" altLang="ko-KR" sz="3200" dirty="0"/>
          </a:p>
          <a:p>
            <a:r>
              <a:rPr lang="en-US" altLang="ko-KR" sz="3200" dirty="0"/>
              <a:t>II. Sobel Mask</a:t>
            </a:r>
          </a:p>
          <a:p>
            <a:endParaRPr lang="en-US" altLang="ko-KR" sz="3200" dirty="0"/>
          </a:p>
          <a:p>
            <a:r>
              <a:rPr lang="en-US" altLang="ko-KR" sz="3200" dirty="0"/>
              <a:t>III. Edge </a:t>
            </a:r>
            <a:r>
              <a:rPr lang="ko-KR" altLang="en-US" sz="3200" dirty="0"/>
              <a:t>검출 원리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IV. </a:t>
            </a:r>
            <a:r>
              <a:rPr lang="ko-KR" altLang="en-US" sz="3200" dirty="0"/>
              <a:t>코드 및 결과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22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534" y="0"/>
            <a:ext cx="9782801" cy="1340768"/>
          </a:xfrm>
        </p:spPr>
        <p:txBody>
          <a:bodyPr/>
          <a:lstStyle/>
          <a:p>
            <a:r>
              <a:rPr lang="en-US" altLang="ko-KR" dirty="0"/>
              <a:t>Sobel Edge Detection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93534" y="2132856"/>
            <a:ext cx="9782801" cy="4327376"/>
          </a:xfrm>
        </p:spPr>
        <p:txBody>
          <a:bodyPr/>
          <a:lstStyle/>
          <a:p>
            <a:r>
              <a:rPr lang="en-US" altLang="ko-KR" dirty="0"/>
              <a:t>Edge : </a:t>
            </a:r>
            <a:r>
              <a:rPr lang="ko-KR" altLang="en-US" dirty="0"/>
              <a:t>이미지 상에서 밝기가 변하는 경계 선</a:t>
            </a:r>
            <a:r>
              <a:rPr lang="en-US" altLang="ko-KR" dirty="0"/>
              <a:t>, </a:t>
            </a:r>
            <a:r>
              <a:rPr lang="ko-KR" altLang="en-US" dirty="0"/>
              <a:t>경계 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u="sng" dirty="0"/>
              <a:t>Sobel Mask</a:t>
            </a:r>
            <a:r>
              <a:rPr lang="en-US" altLang="ko-KR" dirty="0"/>
              <a:t> </a:t>
            </a:r>
            <a:r>
              <a:rPr lang="ko-KR" altLang="en-US" dirty="0"/>
              <a:t>를 이용한 </a:t>
            </a:r>
            <a:r>
              <a:rPr lang="en-US" altLang="ko-KR" dirty="0"/>
              <a:t>Edge</a:t>
            </a:r>
            <a:r>
              <a:rPr lang="ko-KR" altLang="en-US" dirty="0"/>
              <a:t> 검출 기법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u="sng" dirty="0"/>
              <a:t>1</a:t>
            </a:r>
            <a:r>
              <a:rPr lang="ko-KR" altLang="en-US" u="sng" dirty="0"/>
              <a:t>차 미분</a:t>
            </a:r>
            <a:r>
              <a:rPr lang="ko-KR" altLang="en-US" dirty="0"/>
              <a:t>을 기반으로 한 </a:t>
            </a:r>
            <a:r>
              <a:rPr lang="en-US" altLang="ko-KR" dirty="0"/>
              <a:t>Edge </a:t>
            </a:r>
            <a:r>
              <a:rPr lang="ko-KR" altLang="en-US" dirty="0"/>
              <a:t>검출 방법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모든 방향의 </a:t>
            </a:r>
            <a:r>
              <a:rPr lang="en-US" altLang="ko-KR" dirty="0"/>
              <a:t>Edge </a:t>
            </a:r>
            <a:r>
              <a:rPr lang="ko-KR" altLang="en-US" dirty="0"/>
              <a:t>추출</a:t>
            </a:r>
            <a:r>
              <a:rPr lang="en-US" altLang="ko-KR" dirty="0"/>
              <a:t>, </a:t>
            </a:r>
            <a:r>
              <a:rPr lang="ko-KR" altLang="en-US" dirty="0"/>
              <a:t>노이즈에 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09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en-US" altLang="ko-KR" dirty="0"/>
              <a:t>Sobel Mask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6464" y="4437112"/>
            <a:ext cx="6696743" cy="2088232"/>
          </a:xfrm>
        </p:spPr>
        <p:txBody>
          <a:bodyPr/>
          <a:lstStyle/>
          <a:p>
            <a:r>
              <a:rPr lang="en-US" altLang="ko-KR" dirty="0"/>
              <a:t>X filter : </a:t>
            </a:r>
            <a:r>
              <a:rPr lang="ko-KR" altLang="en-US" dirty="0"/>
              <a:t>수직 마스크 </a:t>
            </a:r>
            <a:r>
              <a:rPr lang="en-US" altLang="ko-KR" dirty="0"/>
              <a:t>– </a:t>
            </a:r>
            <a:r>
              <a:rPr lang="ko-KR" altLang="en-US" dirty="0"/>
              <a:t>수직 </a:t>
            </a:r>
            <a:r>
              <a:rPr lang="en-US" altLang="ko-KR" dirty="0"/>
              <a:t>Edge </a:t>
            </a:r>
            <a:r>
              <a:rPr lang="ko-KR" altLang="en-US" dirty="0"/>
              <a:t>검출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 filter : </a:t>
            </a:r>
            <a:r>
              <a:rPr lang="ko-KR" altLang="en-US" dirty="0"/>
              <a:t>수평 마스크 </a:t>
            </a:r>
            <a:r>
              <a:rPr lang="en-US" altLang="ko-KR" dirty="0"/>
              <a:t>– </a:t>
            </a:r>
            <a:r>
              <a:rPr lang="ko-KR" altLang="en-US" dirty="0"/>
              <a:t>수평 </a:t>
            </a:r>
            <a:r>
              <a:rPr lang="en-US" altLang="ko-KR" dirty="0"/>
              <a:t>Edge </a:t>
            </a:r>
            <a:r>
              <a:rPr lang="ko-KR" altLang="en-US" dirty="0"/>
              <a:t>검출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sobel mask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08" y="1700808"/>
            <a:ext cx="5904656" cy="25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Sobel Filter </a:t>
            </a:r>
            <a:r>
              <a:rPr lang="ko-KR" altLang="en-US" dirty="0"/>
              <a:t>원리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3" y="1556792"/>
            <a:ext cx="9674314" cy="4680520"/>
          </a:xfrm>
        </p:spPr>
      </p:pic>
      <p:sp>
        <p:nvSpPr>
          <p:cNvPr id="8" name="TextBox 7"/>
          <p:cNvSpPr txBox="1"/>
          <p:nvPr/>
        </p:nvSpPr>
        <p:spPr>
          <a:xfrm>
            <a:off x="7390556" y="62373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https://preventionyun.tistory.com/34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27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B49AF-5BE8-481D-B306-92E4C41B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6342A-E3BA-4D65-95B9-C9B3CEE3A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844824"/>
            <a:ext cx="9782801" cy="45720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체스보드 같이 극단적인 </a:t>
            </a:r>
            <a:r>
              <a:rPr lang="en-US" altLang="ko-KR" dirty="0"/>
              <a:t>2</a:t>
            </a:r>
            <a:r>
              <a:rPr lang="ko-KR" altLang="en-US" dirty="0"/>
              <a:t>가지 색의 이미지를 예로 들면</a:t>
            </a:r>
            <a:endParaRPr lang="en-US" altLang="ko-KR" dirty="0"/>
          </a:p>
          <a:p>
            <a:r>
              <a:rPr lang="ko-KR" altLang="en-US" dirty="0"/>
              <a:t>그 이미지에 </a:t>
            </a:r>
            <a:r>
              <a:rPr lang="en-US" altLang="ko-KR" dirty="0"/>
              <a:t>3x3 </a:t>
            </a:r>
            <a:r>
              <a:rPr lang="ko-KR" altLang="en-US" dirty="0"/>
              <a:t>마스크를 씌워서 </a:t>
            </a:r>
            <a:r>
              <a:rPr lang="ko-KR" altLang="en-US" dirty="0" err="1"/>
              <a:t>컨벌루젼</a:t>
            </a:r>
            <a:r>
              <a:rPr lang="ko-KR" altLang="en-US" dirty="0"/>
              <a:t> 계산을 </a:t>
            </a:r>
            <a:r>
              <a:rPr lang="ko-KR" altLang="en-US" dirty="0" err="1"/>
              <a:t>했을때</a:t>
            </a:r>
            <a:endParaRPr lang="en-US" altLang="ko-KR" dirty="0"/>
          </a:p>
          <a:p>
            <a:r>
              <a:rPr lang="ko-KR" altLang="en-US" dirty="0"/>
              <a:t>마스크 안의 색이 한가지 색이라면 경계가 없으므로 계산</a:t>
            </a:r>
            <a:endParaRPr lang="en-US" altLang="ko-KR" dirty="0"/>
          </a:p>
          <a:p>
            <a:r>
              <a:rPr lang="ko-KR" altLang="en-US" dirty="0"/>
              <a:t>결과가 </a:t>
            </a:r>
            <a:r>
              <a:rPr lang="en-US" altLang="ko-KR" dirty="0"/>
              <a:t>0</a:t>
            </a:r>
            <a:r>
              <a:rPr lang="ko-KR" altLang="en-US" dirty="0"/>
              <a:t>으로 검은 화면이 출력될 것이고 경계부분이 포함</a:t>
            </a:r>
            <a:endParaRPr lang="en-US" altLang="ko-KR" dirty="0"/>
          </a:p>
          <a:p>
            <a:r>
              <a:rPr lang="ko-KR" altLang="en-US" dirty="0"/>
              <a:t>되면 계산 결과가 </a:t>
            </a:r>
            <a:r>
              <a:rPr lang="en-US" altLang="ko-KR" dirty="0"/>
              <a:t>0</a:t>
            </a:r>
            <a:r>
              <a:rPr lang="ko-KR" altLang="en-US" dirty="0"/>
              <a:t>이 아니므로 색이 출력되는데 만약</a:t>
            </a:r>
            <a:endParaRPr lang="en-US" altLang="ko-KR" dirty="0"/>
          </a:p>
          <a:p>
            <a:r>
              <a:rPr lang="ko-KR" altLang="en-US" dirty="0"/>
              <a:t>경계 부분이 마스크의 중간 열에 씌워지면 계산 결과가</a:t>
            </a:r>
            <a:endParaRPr lang="en-US" altLang="ko-KR" dirty="0"/>
          </a:p>
          <a:p>
            <a:r>
              <a:rPr lang="ko-KR" altLang="en-US" dirty="0"/>
              <a:t>절댓값이 큰 수가 나올 것입니다</a:t>
            </a:r>
            <a:r>
              <a:rPr lang="en-US" altLang="ko-KR" dirty="0"/>
              <a:t>.</a:t>
            </a:r>
            <a:r>
              <a:rPr lang="ko-KR" altLang="en-US" dirty="0"/>
              <a:t> 무조건적으로 절댓값이</a:t>
            </a:r>
            <a:endParaRPr lang="en-US" altLang="ko-KR" dirty="0"/>
          </a:p>
          <a:p>
            <a:r>
              <a:rPr lang="ko-KR" altLang="en-US" dirty="0"/>
              <a:t>크다는 말은 아니고 인접한 두 색의 픽셀 값 밝기의 차이가</a:t>
            </a:r>
            <a:endParaRPr lang="en-US" altLang="ko-KR" dirty="0"/>
          </a:p>
          <a:p>
            <a:r>
              <a:rPr lang="ko-KR" altLang="en-US" dirty="0"/>
              <a:t>클 수록 절댓값이 큰 결과가 나오므로 </a:t>
            </a:r>
            <a:r>
              <a:rPr lang="en-US" altLang="ko-KR" dirty="0"/>
              <a:t>edge</a:t>
            </a:r>
            <a:r>
              <a:rPr lang="ko-KR" altLang="en-US" dirty="0"/>
              <a:t>가 더 선명하게 </a:t>
            </a:r>
            <a:endParaRPr lang="en-US" altLang="ko-KR" dirty="0"/>
          </a:p>
          <a:p>
            <a:r>
              <a:rPr lang="ko-KR" altLang="en-US" dirty="0"/>
              <a:t>검출 될 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6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Sobel Filter </a:t>
            </a:r>
            <a:r>
              <a:rPr lang="ko-KR" altLang="en-US" dirty="0"/>
              <a:t>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8548" y="1665312"/>
            <a:ext cx="3960440" cy="45720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영상에서는 기울기를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gradient</a:t>
            </a:r>
            <a:r>
              <a:rPr lang="ko-KR" altLang="en-US" dirty="0"/>
              <a:t>라 부름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기울기가 크다는 것은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밝기 변화가 크다는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 </a:t>
            </a:r>
            <a:r>
              <a:rPr lang="ko-KR" altLang="en-US" dirty="0">
                <a:sym typeface="Wingdings" panose="05000000000000000000" pitchFamily="2" charset="2"/>
              </a:rPr>
              <a:t>경계 면이 존재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인접 픽셀 간의 차를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이용하여 </a:t>
            </a:r>
            <a:r>
              <a:rPr lang="en-US" altLang="ko-KR" dirty="0"/>
              <a:t>1</a:t>
            </a:r>
            <a:r>
              <a:rPr lang="ko-KR" altLang="en-US" dirty="0"/>
              <a:t>차 미분에 근사한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값을 구함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1772816"/>
            <a:ext cx="518457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1279" y="1052736"/>
            <a:ext cx="9782801" cy="11629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Sobel Code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cv2.Sobel(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r>
              <a:rPr lang="en-US" altLang="ko-KR" dirty="0"/>
              <a:t>-type, x, y, </a:t>
            </a:r>
            <a:r>
              <a:rPr lang="en-US" altLang="ko-KR" dirty="0" err="1"/>
              <a:t>ksize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1" y="2420888"/>
            <a:ext cx="9602305" cy="3960440"/>
          </a:xfrm>
        </p:spPr>
      </p:pic>
    </p:spTree>
    <p:extLst>
      <p:ext uri="{BB962C8B-B14F-4D97-AF65-F5344CB8AC3E}">
        <p14:creationId xmlns:p14="http://schemas.microsoft.com/office/powerpoint/2010/main" val="35274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2" y="1628800"/>
            <a:ext cx="8029368" cy="4824536"/>
          </a:xfrm>
        </p:spPr>
      </p:pic>
    </p:spTree>
    <p:extLst>
      <p:ext uri="{BB962C8B-B14F-4D97-AF65-F5344CB8AC3E}">
        <p14:creationId xmlns:p14="http://schemas.microsoft.com/office/powerpoint/2010/main" val="6394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수학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파이가 있는 수학 교육 프레젠테이션(와이드스크린)</Template>
  <TotalTime>360</TotalTime>
  <Words>234</Words>
  <Application>Microsoft Office PowerPoint</Application>
  <PresentationFormat>사용자 지정</PresentationFormat>
  <Paragraphs>54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Euphemia</vt:lpstr>
      <vt:lpstr>수학 16x9</vt:lpstr>
      <vt:lpstr>Edge Detection</vt:lpstr>
      <vt:lpstr>목차</vt:lpstr>
      <vt:lpstr>Sobel Edge Detection </vt:lpstr>
      <vt:lpstr>Sobel Mask</vt:lpstr>
      <vt:lpstr>Sobel Filter 원리</vt:lpstr>
      <vt:lpstr>정리</vt:lpstr>
      <vt:lpstr>Sobel Filter 원리</vt:lpstr>
      <vt:lpstr>Sobel Code   cv2.Sobel(img, img-type, x, y, ksize)</vt:lpstr>
      <vt:lpstr>Result</vt:lpstr>
      <vt:lpstr>Q &amp; A 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Image Processing  Tutorial</dc:title>
  <dc:creator>my</dc:creator>
  <cp:lastModifiedBy>병준 김</cp:lastModifiedBy>
  <cp:revision>21</cp:revision>
  <dcterms:created xsi:type="dcterms:W3CDTF">2020-01-16T09:38:29Z</dcterms:created>
  <dcterms:modified xsi:type="dcterms:W3CDTF">2020-02-20T07:01:57Z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