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84" r:id="rId4"/>
    <p:sldId id="289" r:id="rId5"/>
    <p:sldId id="290" r:id="rId6"/>
    <p:sldId id="291" r:id="rId7"/>
    <p:sldId id="286" r:id="rId8"/>
    <p:sldId id="288" r:id="rId9"/>
    <p:sldId id="283" r:id="rId10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101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2020년 2월 20일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2020년 2월 20일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entionyun.tistory.com/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38028" y="1772816"/>
            <a:ext cx="8329031" cy="851327"/>
          </a:xfrm>
        </p:spPr>
        <p:txBody>
          <a:bodyPr rtlCol="0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Edge Detection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90556" y="4077072"/>
            <a:ext cx="4248472" cy="1172317"/>
          </a:xfrm>
        </p:spPr>
        <p:txBody>
          <a:bodyPr rtlCol="0">
            <a:normAutofit fontScale="92500" lnSpcReduction="20000"/>
          </a:bodyPr>
          <a:lstStyle/>
          <a:p>
            <a:pPr algn="r" rtl="0"/>
            <a:r>
              <a:rPr lang="ko-KR" altLang="en-US" dirty="0" smtClean="0"/>
              <a:t>전자공학과</a:t>
            </a:r>
            <a:endParaRPr lang="en-US" altLang="ko-KR" dirty="0" smtClean="0"/>
          </a:p>
          <a:p>
            <a:pPr algn="r" rtl="0"/>
            <a:endParaRPr lang="en-US" altLang="ko-KR" dirty="0" smtClean="0"/>
          </a:p>
          <a:p>
            <a:pPr algn="r" rtl="0"/>
            <a:r>
              <a:rPr lang="en-US" altLang="ko-KR" dirty="0" smtClean="0"/>
              <a:t>21611598 </a:t>
            </a:r>
            <a:r>
              <a:rPr lang="ko-KR" altLang="en-US" dirty="0" smtClean="0"/>
              <a:t>김병준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1924" y="1988840"/>
            <a:ext cx="9973584" cy="4536504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I. Sobel Edge Detection </a:t>
            </a:r>
            <a:r>
              <a:rPr lang="ko-KR" altLang="en-US" sz="3200" dirty="0" smtClean="0"/>
              <a:t>이란</a:t>
            </a:r>
            <a:r>
              <a:rPr lang="en-US" altLang="ko-KR" sz="3200" dirty="0" smtClean="0"/>
              <a:t>?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II. Sobel Mask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III. Edge </a:t>
            </a:r>
            <a:r>
              <a:rPr lang="ko-KR" altLang="en-US" sz="3200" dirty="0" smtClean="0"/>
              <a:t>검출 원리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IV. </a:t>
            </a:r>
            <a:r>
              <a:rPr lang="ko-KR" altLang="en-US" sz="3200" dirty="0" smtClean="0"/>
              <a:t>코드 및 결과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2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534" y="0"/>
            <a:ext cx="9782801" cy="1340768"/>
          </a:xfrm>
        </p:spPr>
        <p:txBody>
          <a:bodyPr/>
          <a:lstStyle/>
          <a:p>
            <a:r>
              <a:rPr lang="en-US" altLang="ko-KR" dirty="0" smtClean="0"/>
              <a:t>Sobel Edge Detection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3534" y="2132856"/>
            <a:ext cx="9782801" cy="4327376"/>
          </a:xfrm>
        </p:spPr>
        <p:txBody>
          <a:bodyPr/>
          <a:lstStyle/>
          <a:p>
            <a:r>
              <a:rPr lang="en-US" altLang="ko-KR" dirty="0" smtClean="0"/>
              <a:t>Edge : </a:t>
            </a:r>
            <a:r>
              <a:rPr lang="ko-KR" altLang="en-US" dirty="0" smtClean="0"/>
              <a:t>이미지 상에서 밝기가 변하는 경계 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경계 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u="sng" dirty="0" smtClean="0"/>
              <a:t>Sobel Mask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 검출 기법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u="sng" dirty="0" smtClean="0"/>
              <a:t>1</a:t>
            </a:r>
            <a:r>
              <a:rPr lang="ko-KR" altLang="en-US" u="sng" dirty="0" smtClean="0"/>
              <a:t>차 미분</a:t>
            </a:r>
            <a:r>
              <a:rPr lang="ko-KR" altLang="en-US" dirty="0" smtClean="0"/>
              <a:t>을 기반으로 한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검출 방법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방향의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노이즈에 강함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9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 smtClean="0"/>
              <a:t>Sobel Mask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464" y="4437112"/>
            <a:ext cx="6696743" cy="2088232"/>
          </a:xfrm>
        </p:spPr>
        <p:txBody>
          <a:bodyPr/>
          <a:lstStyle/>
          <a:p>
            <a:r>
              <a:rPr lang="en-US" altLang="ko-KR" dirty="0" smtClean="0"/>
              <a:t>X filter : </a:t>
            </a:r>
            <a:r>
              <a:rPr lang="ko-KR" altLang="en-US" dirty="0" smtClean="0"/>
              <a:t>수직 마스크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수직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Y filter : </a:t>
            </a:r>
            <a:r>
              <a:rPr lang="ko-KR" altLang="en-US" dirty="0" smtClean="0"/>
              <a:t>수평 마스크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수평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sobel mask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08" y="1700808"/>
            <a:ext cx="5904656" cy="25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Sobel Filter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3" y="1556792"/>
            <a:ext cx="9674314" cy="4680520"/>
          </a:xfrm>
        </p:spPr>
      </p:pic>
      <p:sp>
        <p:nvSpPr>
          <p:cNvPr id="8" name="TextBox 7"/>
          <p:cNvSpPr txBox="1"/>
          <p:nvPr/>
        </p:nvSpPr>
        <p:spPr>
          <a:xfrm>
            <a:off x="7534572" y="623731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preventionyun.tistory.com/34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2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Sobel Filter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8548" y="1665312"/>
            <a:ext cx="3960440" cy="45720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영상에서는 기울기를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gradient</a:t>
            </a:r>
            <a:r>
              <a:rPr lang="ko-KR" altLang="en-US" dirty="0" smtClean="0"/>
              <a:t>라 부름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기울기가 크다는 것은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밝기 변화가 크다는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 </a:t>
            </a:r>
            <a:r>
              <a:rPr lang="ko-KR" altLang="en-US" dirty="0" smtClean="0">
                <a:sym typeface="Wingdings" panose="05000000000000000000" pitchFamily="2" charset="2"/>
              </a:rPr>
              <a:t>경계 면이 존재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인접 </a:t>
            </a:r>
            <a:r>
              <a:rPr lang="ko-KR" altLang="en-US" dirty="0" smtClean="0"/>
              <a:t>픽셀 </a:t>
            </a:r>
            <a:r>
              <a:rPr lang="ko-KR" altLang="en-US" dirty="0"/>
              <a:t>간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차를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미분에 근사한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구함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772816"/>
            <a:ext cx="51845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1279" y="1052736"/>
            <a:ext cx="9782801" cy="11629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Sobel Code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cv2.Sobel(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-type, x, y, </a:t>
            </a:r>
            <a:r>
              <a:rPr lang="en-US" altLang="ko-KR" dirty="0" err="1" smtClean="0"/>
              <a:t>ksize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1" y="2420888"/>
            <a:ext cx="9602305" cy="3960440"/>
          </a:xfrm>
        </p:spPr>
      </p:pic>
    </p:spTree>
    <p:extLst>
      <p:ext uri="{BB962C8B-B14F-4D97-AF65-F5344CB8AC3E}">
        <p14:creationId xmlns:p14="http://schemas.microsoft.com/office/powerpoint/2010/main" val="35274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162968"/>
          </a:xfrm>
        </p:spPr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2" y="1628800"/>
            <a:ext cx="8029368" cy="4824536"/>
          </a:xfrm>
        </p:spPr>
      </p:pic>
    </p:spTree>
    <p:extLst>
      <p:ext uri="{BB962C8B-B14F-4D97-AF65-F5344CB8AC3E}">
        <p14:creationId xmlns:p14="http://schemas.microsoft.com/office/powerpoint/2010/main" val="6394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3717032"/>
            <a:ext cx="9782801" cy="1239837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Q &amp; A</a:t>
            </a:r>
            <a:br>
              <a:rPr lang="en-US" altLang="ko-KR" sz="7200" dirty="0" smtClean="0"/>
            </a:b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 </a:t>
            </a:r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671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321</TotalTime>
  <Words>162</Words>
  <Application>Microsoft Office PowerPoint</Application>
  <PresentationFormat>사용자 지정</PresentationFormat>
  <Paragraphs>43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Euphemia</vt:lpstr>
      <vt:lpstr>맑은 고딕</vt:lpstr>
      <vt:lpstr>Arial</vt:lpstr>
      <vt:lpstr>Wingdings</vt:lpstr>
      <vt:lpstr>수학 16x9</vt:lpstr>
      <vt:lpstr>Edge Detection</vt:lpstr>
      <vt:lpstr>목차</vt:lpstr>
      <vt:lpstr>Sobel Edge Detection </vt:lpstr>
      <vt:lpstr>Sobel Mask</vt:lpstr>
      <vt:lpstr>Sobel Filter 원리</vt:lpstr>
      <vt:lpstr>Sobel Filter 원리</vt:lpstr>
      <vt:lpstr>Sobel Code   cv2.Sobel(img, img-type, x, y, ksize)</vt:lpstr>
      <vt:lpstr>Result</vt:lpstr>
      <vt:lpstr>Q &amp; A 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Image Processing  Tutorial</dc:title>
  <dc:creator>my</dc:creator>
  <cp:lastModifiedBy>my</cp:lastModifiedBy>
  <cp:revision>21</cp:revision>
  <dcterms:created xsi:type="dcterms:W3CDTF">2020-01-16T09:38:29Z</dcterms:created>
  <dcterms:modified xsi:type="dcterms:W3CDTF">2020-02-20T03:57:02Z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