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>
        <p:scale>
          <a:sx n="75" d="100"/>
          <a:sy n="75" d="100"/>
        </p:scale>
        <p:origin x="6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mpg data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ppglot2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library(ggplot2)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mpg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자동차 배기량에 따라 고속도로 연비가 다른지 알아보려고 합니다</a:t>
            </a:r>
            <a:r>
              <a:rPr lang="en-US" altLang="ko-KR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displ</a:t>
            </a:r>
            <a:r>
              <a:rPr lang="en-US" altLang="ko-KR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배기량</a:t>
            </a:r>
            <a:r>
              <a:rPr lang="en-US" altLang="ko-KR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en-US" altLang="ko-KR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4 </a:t>
            </a: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이하인 자동차와 </a:t>
            </a:r>
            <a:r>
              <a:rPr lang="en-US" altLang="ko-KR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5 </a:t>
            </a: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이상인 자동차 중 어떤 </a:t>
            </a:r>
            <a:r>
              <a:rPr lang="ko-KR" altLang="en-US" sz="1600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자동차의</a:t>
            </a:r>
            <a:r>
              <a:rPr lang="en-US" altLang="ko-KR" sz="1600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toyota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중 어느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manufacturer(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chevrolet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"ford",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honda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자동차의 고속도로 연비 평균을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회사들의 자동차를 추출한 뒤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평균을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 변수로 구성되어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중 일부만 추출해서 분석에 활용하려고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변수를 추출해 새로운 데이터를 만드세요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새로 만든 데이터의 일부를 출력해서 두 변수로만 구성되어 있는지 확인하세요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앞에서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추출한 데이터를 이용해서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 중 어떤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에서 생산한 자동차 중에 어떤 자동차 모델의 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가 높은지 알아보려고 합니다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에서 생산한 자동차 중 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1~5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위에 해당하는 자동차의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연비를 나타내는 변수가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종류로 분리되어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변수를 각각 활용하는 대신 하나의 통합 연비 변수를 만들어 분석하려고 합니다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 복사본을 만들고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더한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앞에서 만든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나눠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자동차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등 자동차를 특징에 따라 일곱 종류로 분류한 변수입니다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연비가 높은지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별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평균을 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앞 문제의 출력 결과는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class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값 알파벳 순으로 정렬되어 있습니다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어떤 차종의 도시 연비가 높은지 쉽게 알아볼 수 있도록 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평균이 높은 순으로 정렬해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가장 높은 회사 세 곳을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어떤 회사에서 </a:t>
            </a:r>
            <a:r>
              <a:rPr lang="en-US" altLang="ko-KR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"compact"(</a:t>
            </a: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경차</a:t>
            </a:r>
            <a:r>
              <a:rPr lang="en-US" altLang="ko-KR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차종을 가장 </a:t>
            </a:r>
            <a:r>
              <a:rPr lang="ko-KR" altLang="en-US" sz="1600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많이 </a:t>
            </a: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생산하는지 알아보려고 합니다</a:t>
            </a:r>
            <a:r>
              <a:rPr lang="en-US" altLang="ko-KR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각 회사별 </a:t>
            </a:r>
            <a:r>
              <a:rPr lang="en-US" altLang="ko-KR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"compact" </a:t>
            </a:r>
            <a:r>
              <a:rPr lang="ko-KR" altLang="en-US" sz="1600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차종 수를 내림차순으로 정렬해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174</Words>
  <Application>Microsoft Office PowerPoint</Application>
  <PresentationFormat>화면 슬라이드 쇼(4:3)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Windows 사용자</cp:lastModifiedBy>
  <cp:revision>129</cp:revision>
  <dcterms:created xsi:type="dcterms:W3CDTF">2018-09-14T06:04:22Z</dcterms:created>
  <dcterms:modified xsi:type="dcterms:W3CDTF">2019-06-03T04:56:23Z</dcterms:modified>
</cp:coreProperties>
</file>