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9"/>
  </p:notesMasterIdLst>
  <p:sldIdLst>
    <p:sldId id="287" r:id="rId2"/>
    <p:sldId id="283" r:id="rId3"/>
    <p:sldId id="298" r:id="rId4"/>
    <p:sldId id="310" r:id="rId5"/>
    <p:sldId id="299" r:id="rId6"/>
    <p:sldId id="300" r:id="rId7"/>
    <p:sldId id="277" r:id="rId8"/>
  </p:sldIdLst>
  <p:sldSz cx="9144000" cy="6858000" type="screen4x3"/>
  <p:notesSz cx="6805613" cy="9939338"/>
  <p:embeddedFontLst>
    <p:embeddedFont>
      <p:font typeface="나눔고딕 ExtraBold" panose="020B0600000101010101" charset="-127"/>
      <p:bold r:id="rId10"/>
    </p:embeddedFont>
    <p:embeddedFont>
      <p:font typeface="나눔고딕" panose="020B0600000101010101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364" autoAdjust="0"/>
  </p:normalViewPr>
  <p:slideViewPr>
    <p:cSldViewPr>
      <p:cViewPr varScale="1">
        <p:scale>
          <a:sx n="65" d="100"/>
          <a:sy n="65" d="100"/>
        </p:scale>
        <p:origin x="-102" y="-336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939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조병</a:t>
            </a: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무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200" b="1" spc="-150" dirty="0" smtClean="0">
                <a:latin typeface="+mj-ea"/>
              </a:rPr>
              <a:t>[</a:t>
            </a:r>
            <a:r>
              <a:rPr lang="ko-KR" altLang="en-US" sz="4200" b="1" spc="-150" dirty="0" smtClean="0">
                <a:latin typeface="+mj-ea"/>
              </a:rPr>
              <a:t>과제 </a:t>
            </a:r>
            <a:r>
              <a:rPr lang="en-US" altLang="ko-KR" sz="4200" b="1" spc="-150" dirty="0" smtClean="0">
                <a:latin typeface="+mj-ea"/>
              </a:rPr>
              <a:t>6] </a:t>
            </a:r>
            <a:br>
              <a:rPr lang="en-US" altLang="ko-KR" sz="4200" b="1" spc="-150" dirty="0" smtClean="0">
                <a:latin typeface="+mj-ea"/>
              </a:rPr>
            </a:br>
            <a:r>
              <a:rPr lang="ko-KR" altLang="en-US" sz="4200" b="1" spc="-150" dirty="0" err="1" smtClean="0"/>
              <a:t>워드클라우드</a:t>
            </a:r>
            <a:r>
              <a:rPr lang="ko-KR" altLang="en-US" sz="4200" b="1" spc="-150" dirty="0" smtClean="0"/>
              <a:t> 만들기 및 그래프 작성</a:t>
            </a:r>
            <a:endParaRPr lang="ko-KR" altLang="en-US" sz="4200" b="1" spc="-150" dirty="0"/>
          </a:p>
        </p:txBody>
      </p:sp>
      <p:pic>
        <p:nvPicPr>
          <p:cNvPr id="1026" name="Picture 2" descr="C:\Users\1pc\Desktop\R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53136"/>
            <a:ext cx="2481920" cy="192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1769377" y="1664804"/>
            <a:ext cx="6624736" cy="3693898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1. </a:t>
            </a:r>
            <a:r>
              <a:rPr lang="ko-KR" altLang="en-US" sz="2400" spc="-100" dirty="0">
                <a:latin typeface="+mj-ea"/>
              </a:rPr>
              <a:t>워드 </a:t>
            </a:r>
            <a:r>
              <a:rPr lang="ko-KR" altLang="en-US" sz="2400" spc="-100" dirty="0" err="1">
                <a:latin typeface="+mj-ea"/>
              </a:rPr>
              <a:t>클라우드</a:t>
            </a:r>
            <a:r>
              <a:rPr lang="ko-KR" altLang="en-US" sz="2400" spc="-100" dirty="0">
                <a:latin typeface="+mj-ea"/>
              </a:rPr>
              <a:t> </a:t>
            </a:r>
            <a:r>
              <a:rPr lang="ko-KR" altLang="en-US" sz="2400" spc="-100" dirty="0" smtClean="0">
                <a:latin typeface="+mj-ea"/>
              </a:rPr>
              <a:t>만들기</a:t>
            </a:r>
            <a:r>
              <a:rPr lang="en-US" altLang="ko-KR" sz="2400" spc="-100" dirty="0" smtClean="0">
                <a:latin typeface="+mj-ea"/>
              </a:rPr>
              <a:t/>
            </a:r>
            <a:br>
              <a:rPr lang="en-US" altLang="ko-KR" sz="2400" spc="-100" dirty="0" smtClean="0">
                <a:latin typeface="+mj-ea"/>
              </a:rPr>
            </a:br>
            <a:r>
              <a:rPr lang="en-US" altLang="ko-KR" sz="2400" spc="-100" baseline="0" dirty="0" smtClean="0">
                <a:latin typeface="+mj-ea"/>
              </a:rPr>
              <a:t/>
            </a:r>
            <a:br>
              <a:rPr lang="en-US" altLang="ko-KR" sz="2400" spc="-100" baseline="0" dirty="0" smtClean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2. Top 10 </a:t>
            </a:r>
            <a:r>
              <a:rPr lang="ko-KR" altLang="en-US" sz="2400" spc="-100" dirty="0">
                <a:latin typeface="+mj-ea"/>
              </a:rPr>
              <a:t>단어에 대해서 원 그래프 </a:t>
            </a:r>
            <a:r>
              <a:rPr lang="ko-KR" altLang="en-US" sz="2400" spc="-100" dirty="0" smtClean="0">
                <a:latin typeface="+mj-ea"/>
              </a:rPr>
              <a:t>만들기</a:t>
            </a:r>
            <a:r>
              <a:rPr lang="en-US" altLang="ko-KR" sz="2400" spc="-100" dirty="0" smtClean="0">
                <a:latin typeface="+mj-ea"/>
              </a:rPr>
              <a:t/>
            </a:r>
            <a:br>
              <a:rPr lang="en-US" altLang="ko-KR" sz="2400" spc="-100" dirty="0" smtClean="0">
                <a:latin typeface="+mj-ea"/>
              </a:rPr>
            </a:br>
            <a:r>
              <a:rPr lang="en-US" altLang="ko-KR" sz="2400" spc="-100" dirty="0" smtClean="0">
                <a:latin typeface="+mj-ea"/>
              </a:rPr>
              <a:t/>
            </a:r>
            <a:br>
              <a:rPr lang="en-US" altLang="ko-KR" sz="2400" spc="-100" dirty="0" smtClean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3. Top 10 </a:t>
            </a:r>
            <a:r>
              <a:rPr lang="ko-KR" altLang="en-US" sz="2400" spc="-100" dirty="0">
                <a:latin typeface="+mj-ea"/>
              </a:rPr>
              <a:t>단어에 대해서 막대 그래프 만들기</a:t>
            </a:r>
            <a:r>
              <a:rPr lang="en-US" altLang="ko-KR" sz="2400" spc="-100" dirty="0" smtClean="0">
                <a:latin typeface="+mj-ea"/>
              </a:rPr>
              <a:t/>
            </a:r>
            <a:br>
              <a:rPr lang="en-US" altLang="ko-KR" sz="2400" spc="-100" dirty="0" smtClean="0">
                <a:latin typeface="+mj-ea"/>
              </a:rPr>
            </a:br>
            <a:endParaRPr lang="ko-KR" altLang="en-US" sz="2400" spc="-100" dirty="0"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7438" y="872716"/>
            <a:ext cx="86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목차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0456" y="1160748"/>
            <a:ext cx="6187852" cy="4829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data1-1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&lt;-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readLines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("hiphop.txt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")</a:t>
            </a:r>
          </a:p>
          <a:p>
            <a:pPr marL="177800" indent="-177800">
              <a:lnSpc>
                <a:spcPct val="114000"/>
              </a:lnSpc>
            </a:pPr>
            <a:endParaRPr lang="en-US" altLang="ko-KR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Data1-2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&lt;-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str_replace_all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(data1_1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,"\\W","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")</a:t>
            </a:r>
          </a:p>
          <a:p>
            <a:pPr marL="177800" indent="-177800">
              <a:lnSpc>
                <a:spcPct val="114000"/>
              </a:lnSpc>
            </a:pPr>
            <a:endParaRPr lang="en-US" altLang="ko-KR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Data1-3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&lt;-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str_replace_all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(data1_2,"\\d+","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")</a:t>
            </a:r>
          </a:p>
          <a:p>
            <a:pPr marL="177800" indent="-177800">
              <a:lnSpc>
                <a:spcPct val="114000"/>
              </a:lnSpc>
            </a:pPr>
            <a:endParaRPr lang="en-US" altLang="ko-KR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Data1-4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&lt;-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extractNoun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(data1_3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7800" indent="-177800">
              <a:lnSpc>
                <a:spcPct val="114000"/>
              </a:lnSpc>
            </a:pPr>
            <a:endParaRPr lang="en-US" altLang="ko-KR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Data1-5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&lt;- table(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unlist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(data1_4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))</a:t>
            </a:r>
          </a:p>
          <a:p>
            <a:pPr marL="177800" indent="-177800">
              <a:lnSpc>
                <a:spcPct val="114000"/>
              </a:lnSpc>
            </a:pPr>
            <a:endParaRPr lang="en-US" altLang="ko-KR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Data1-6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&lt;-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as.data.frame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(data1_5,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stringsAsFactors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= F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7800" indent="-177800">
              <a:lnSpc>
                <a:spcPct val="114000"/>
              </a:lnSpc>
            </a:pPr>
            <a:endParaRPr lang="en-US" altLang="ko-KR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Data1-7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&lt;- filter(data1_6,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nchar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(Var1) &gt;= 2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7800" indent="-177800">
              <a:lnSpc>
                <a:spcPct val="114000"/>
              </a:lnSpc>
            </a:pPr>
            <a:endParaRPr lang="en-US" altLang="ko-KR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wordcloud2(data1_7)</a:t>
            </a:r>
            <a:endParaRPr lang="en-US" altLang="ko-KR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648596" cy="59488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>
                <a:latin typeface="+mj-ea"/>
              </a:rPr>
              <a:t>워드 </a:t>
            </a:r>
            <a:r>
              <a:rPr lang="ko-KR" altLang="en-US" sz="2400" spc="-100" dirty="0" err="1">
                <a:latin typeface="+mj-ea"/>
              </a:rPr>
              <a:t>클라우드</a:t>
            </a:r>
            <a:r>
              <a:rPr lang="ko-KR" altLang="en-US" sz="2400" spc="-100" dirty="0">
                <a:latin typeface="+mj-ea"/>
              </a:rPr>
              <a:t> 만들기</a:t>
            </a:r>
            <a:endParaRPr lang="ko-KR" altLang="en-US" sz="2400" spc="-1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648596" cy="59488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>
                <a:latin typeface="+mj-ea"/>
              </a:rPr>
              <a:t>워드 </a:t>
            </a:r>
            <a:r>
              <a:rPr lang="ko-KR" altLang="en-US" sz="2400" spc="-100" dirty="0" err="1">
                <a:latin typeface="+mj-ea"/>
              </a:rPr>
              <a:t>클라우드</a:t>
            </a:r>
            <a:r>
              <a:rPr lang="ko-KR" altLang="en-US" sz="2400" spc="-100" dirty="0">
                <a:latin typeface="+mj-ea"/>
              </a:rPr>
              <a:t> 만들기</a:t>
            </a:r>
            <a:endParaRPr lang="ko-KR" altLang="en-US" sz="2400" spc="-100" dirty="0"/>
          </a:p>
        </p:txBody>
      </p:sp>
      <p:pic>
        <p:nvPicPr>
          <p:cNvPr id="2050" name="Picture 2" descr="C:\Users\1pc\Desktop\R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5" y="1717320"/>
            <a:ext cx="7711874" cy="462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3620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9"/>
          <p:cNvSpPr txBox="1">
            <a:spLocks/>
          </p:cNvSpPr>
          <p:nvPr/>
        </p:nvSpPr>
        <p:spPr>
          <a:xfrm>
            <a:off x="2147540" y="212960"/>
            <a:ext cx="5196768" cy="594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-100" dirty="0">
                <a:latin typeface="+mj-ea"/>
              </a:rPr>
              <a:t>Top 10 </a:t>
            </a:r>
            <a:r>
              <a:rPr lang="ko-KR" altLang="en-US" sz="2400" spc="-100" dirty="0">
                <a:latin typeface="+mj-ea"/>
              </a:rPr>
              <a:t>단어에 대해서 원 그래프 만들기</a:t>
            </a:r>
            <a:endParaRPr lang="ko-KR" altLang="en-US" sz="2400" spc="-100" dirty="0"/>
          </a:p>
        </p:txBody>
      </p:sp>
      <p:sp>
        <p:nvSpPr>
          <p:cNvPr id="14" name="TextBox 13"/>
          <p:cNvSpPr txBox="1"/>
          <p:nvPr/>
        </p:nvSpPr>
        <p:spPr>
          <a:xfrm>
            <a:off x="2120456" y="1160748"/>
            <a:ext cx="6187852" cy="167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ggplot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(top10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aes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(x='', y =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Freq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fill = Var1)) +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geom_bar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(stat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="identity") +</a:t>
            </a:r>
          </a:p>
          <a:p>
            <a:pPr marL="177800" indent="-177800">
              <a:lnSpc>
                <a:spcPct val="114000"/>
              </a:lnSpc>
            </a:pP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coord_polar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(theta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= "y", start = 0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 descr="C:\Users\1pc\Desktop\Rplo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03" y="3212976"/>
            <a:ext cx="6671567" cy="326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9"/>
          <p:cNvSpPr txBox="1">
            <a:spLocks/>
          </p:cNvSpPr>
          <p:nvPr/>
        </p:nvSpPr>
        <p:spPr>
          <a:xfrm>
            <a:off x="2147540" y="212960"/>
            <a:ext cx="6492912" cy="594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-100" dirty="0">
                <a:latin typeface="+mj-ea"/>
              </a:rPr>
              <a:t>3. Top 10 </a:t>
            </a:r>
            <a:r>
              <a:rPr lang="ko-KR" altLang="en-US" sz="2400" spc="-100" dirty="0">
                <a:latin typeface="+mj-ea"/>
              </a:rPr>
              <a:t>단어에 대해서 막대 그래프 만들기</a:t>
            </a:r>
            <a:endParaRPr lang="ko-KR" altLang="en-US" sz="2400" spc="-100" dirty="0"/>
          </a:p>
        </p:txBody>
      </p:sp>
      <p:sp>
        <p:nvSpPr>
          <p:cNvPr id="20" name="TextBox 19"/>
          <p:cNvSpPr txBox="1"/>
          <p:nvPr/>
        </p:nvSpPr>
        <p:spPr>
          <a:xfrm>
            <a:off x="2120456" y="1160748"/>
            <a:ext cx="6187852" cy="101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ggplot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(top10,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aes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(x='', y =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Freq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fill = Var1)) +</a:t>
            </a:r>
          </a:p>
          <a:p>
            <a:pPr marL="177800" indent="-177800">
              <a:lnSpc>
                <a:spcPct val="114000"/>
              </a:lnSpc>
            </a:pP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geom_bar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(stat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="identity")</a:t>
            </a:r>
          </a:p>
        </p:txBody>
      </p:sp>
      <p:pic>
        <p:nvPicPr>
          <p:cNvPr id="4098" name="Picture 2" descr="C:\Users\1pc\Desktop\Rplot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57" y="2384884"/>
            <a:ext cx="6936027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3167844" y="3176972"/>
            <a:ext cx="2656713" cy="1143000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200" b="1" dirty="0" smtClean="0">
                <a:latin typeface="+mn-lt"/>
              </a:rPr>
              <a:t>감사합니다</a:t>
            </a:r>
            <a:endParaRPr lang="ko-KR" altLang="en-US" sz="4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8934</TotalTime>
  <Words>134</Words>
  <Application>Microsoft Office PowerPoint</Application>
  <PresentationFormat>화면 슬라이드 쇼(4:3)</PresentationFormat>
  <Paragraphs>38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나눔고딕 ExtraBold</vt:lpstr>
      <vt:lpstr>나눔고딕</vt:lpstr>
      <vt:lpstr>맑은 고딕</vt:lpstr>
      <vt:lpstr>Office 테마</vt:lpstr>
      <vt:lpstr>[과제 6]  워드클라우드 만들기 및 그래프 작성</vt:lpstr>
      <vt:lpstr>1. 워드 클라우드 만들기  2. Top 10 단어에 대해서 원 그래프 만들기  3. Top 10 단어에 대해서 막대 그래프 만들기 </vt:lpstr>
      <vt:lpstr>워드 클라우드 만들기</vt:lpstr>
      <vt:lpstr>워드 클라우드 만들기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12</cp:revision>
  <cp:lastPrinted>2011-08-28T20:58:26Z</cp:lastPrinted>
  <dcterms:created xsi:type="dcterms:W3CDTF">2011-08-16T07:24:57Z</dcterms:created>
  <dcterms:modified xsi:type="dcterms:W3CDTF">2019-06-12T08:11:28Z</dcterms:modified>
</cp:coreProperties>
</file>