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BE0AE48-66B8-4B6D-9B53-7F17720E3295}">
  <a:tblStyle styleId="{5BE0AE48-66B8-4B6D-9B53-7F17720E329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41" autoAdjust="0"/>
  </p:normalViewPr>
  <p:slideViewPr>
    <p:cSldViewPr snapToGrid="0">
      <p:cViewPr varScale="1">
        <p:scale>
          <a:sx n="157" d="100"/>
          <a:sy n="157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게임 설명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2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 장르 : 디펜스 게임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플레이 화면은 좌우 스크롤이 존재하지 않으며, 보이는 화면이 맵 크기의 전부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좌측이 아군의 거점과 아군이 생성되는 공간이며, 우측이 적군들이 생성되어 좌측으로 공격해오는 것을 제거하여 방어하면 된다.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게임 핵심 조작 시스템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합성 : 플레이 화면 하단에 강화 선택 시 첫번째 선택은 주력, 두번째 선택은 보조(주력 및 보조)를 조합하여 합성한 병력을 생성할 수 있음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[주력] 또는 [주력 및 보조]를 합성없이 단일로 병력 생성이 가능함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[주력] 또는 [주력 및 보조]을 먼저(첫번째) 선택 후 합성 시 [주력 및 보조] 또는 [보조]를 두번째로 선택하는 경우만 합성 가능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400">
                <a:solidFill>
                  <a:schemeClr val="dk1"/>
                </a:solidFill>
              </a:rPr>
              <a:t>터치를 선택으로 표현함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게임 진행 방식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적군은 각 웨이브 마다 5초 마다 5마리씩(근접 3마리, 원거리 2마리) 5단계로(5회) 생성되어 공격함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ko" sz="1400">
                <a:solidFill>
                  <a:schemeClr val="dk1"/>
                </a:solidFill>
              </a:rPr>
              <a:t>5웨이브 마다 보스가 생성되며 5단계에 생성됨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거점 수치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레벨 * 100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비용	= 레벨 * 50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2870400" y="1152465"/>
          <a:ext cx="1231725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7" name="Shape 157"/>
          <p:cNvGraphicFramePr/>
          <p:nvPr/>
        </p:nvGraphicFramePr>
        <p:xfrm>
          <a:off x="4834311" y="1152465"/>
          <a:ext cx="1231725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6794700" y="1152465"/>
          <a:ext cx="1231725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적군의 기본 능력치 및 종류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86725" y="183210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근거리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75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8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0.8s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1.4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골드	: 3</a:t>
            </a:r>
          </a:p>
        </p:txBody>
      </p:sp>
      <p:pic>
        <p:nvPicPr>
          <p:cNvPr id="166" name="Shape 166" descr="그림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25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 descr="그림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625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178625" y="1832100"/>
            <a:ext cx="20628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원거리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45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6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0.7s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골드	: 5</a:t>
            </a:r>
          </a:p>
        </p:txBody>
      </p:sp>
      <p:pic>
        <p:nvPicPr>
          <p:cNvPr id="169" name="Shape 169" descr="그림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27" y="1171850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046725" y="1832100"/>
            <a:ext cx="2646600" cy="13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5의 배수 웨이브 보스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500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30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1.0s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골드	: 350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046725" y="250175"/>
            <a:ext cx="2208300" cy="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아이콘은 임시 아이콘임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1700" y="3238500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근거리 적군 수치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웨이브 *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웨이브 * 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골드	= 웨이브 * 3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82" name="Shape 182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원거리 적군 수치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웨이브 * 45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웨이브 * 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골드	= 웨이브 * 5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1" name="Shape 191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웨이브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93" name="Shape 193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5의 배수 웨이브 적군 보스 수치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(웨이브 / 5) * 500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(웨이브 / 5) * 30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골드	= (웨이브 / 5) * 350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1" name="Shape 201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2" name="Shape 202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웨이브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골드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  <a:r>
                        <a:rPr lang="ko" sz="60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3" name="Shape 203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8250" y="35300"/>
            <a:ext cx="19614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플레이 화면 구성</a:t>
            </a:r>
          </a:p>
        </p:txBody>
      </p:sp>
      <p:pic>
        <p:nvPicPr>
          <p:cNvPr id="209" name="Shape 209" descr="asd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12" y="826459"/>
            <a:ext cx="6760375" cy="349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2812174" y="3528600"/>
            <a:ext cx="686400" cy="686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웨이브  시작</a:t>
            </a:r>
          </a:p>
        </p:txBody>
      </p:sp>
      <p:sp>
        <p:nvSpPr>
          <p:cNvPr id="211" name="Shape 211"/>
          <p:cNvSpPr/>
          <p:nvPr/>
        </p:nvSpPr>
        <p:spPr>
          <a:xfrm>
            <a:off x="3557224" y="3528600"/>
            <a:ext cx="686400" cy="686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이전 웨이브 플레이</a:t>
            </a:r>
          </a:p>
        </p:txBody>
      </p:sp>
      <p:sp>
        <p:nvSpPr>
          <p:cNvPr id="212" name="Shape 212"/>
          <p:cNvSpPr/>
          <p:nvPr/>
        </p:nvSpPr>
        <p:spPr>
          <a:xfrm>
            <a:off x="7401274" y="901125"/>
            <a:ext cx="489000" cy="333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설정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1220600" y="1264350"/>
            <a:ext cx="6717000" cy="7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4" name="Shape 214"/>
          <p:cNvSpPr/>
          <p:nvPr/>
        </p:nvSpPr>
        <p:spPr>
          <a:xfrm>
            <a:off x="1253774" y="890307"/>
            <a:ext cx="3026700" cy="3336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rgbClr val="FFFFFF"/>
                </a:solidFill>
              </a:rPr>
              <a:t>거점  체력은 여기 표시 게이지 바로</a:t>
            </a:r>
          </a:p>
        </p:txBody>
      </p:sp>
      <p:sp>
        <p:nvSpPr>
          <p:cNvPr id="215" name="Shape 215"/>
          <p:cNvSpPr/>
          <p:nvPr/>
        </p:nvSpPr>
        <p:spPr>
          <a:xfrm>
            <a:off x="6082841" y="890307"/>
            <a:ext cx="1139399" cy="3336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웨이브 표시</a:t>
            </a:r>
          </a:p>
        </p:txBody>
      </p:sp>
      <p:sp>
        <p:nvSpPr>
          <p:cNvPr id="216" name="Shape 216"/>
          <p:cNvSpPr/>
          <p:nvPr/>
        </p:nvSpPr>
        <p:spPr>
          <a:xfrm>
            <a:off x="1270000" y="2783850"/>
            <a:ext cx="1715400" cy="47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611962" y="890307"/>
            <a:ext cx="1139400" cy="3336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보유 골드량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그림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50" y="41475"/>
            <a:ext cx="7569225" cy="50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0" y="0"/>
            <a:ext cx="17286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강화 화면 구성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 descr="asds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37" y="375312"/>
            <a:ext cx="5855923" cy="30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 descr="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033" y="2710159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 descr="2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703" y="2712292"/>
            <a:ext cx="608887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 descr="3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4093" y="2712280"/>
            <a:ext cx="608888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 descr="4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644" y="2712289"/>
            <a:ext cx="608888" cy="6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 descr="5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6766" y="2710145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66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1319" y="2710137"/>
            <a:ext cx="608888" cy="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 descr="7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05379" y="2712279"/>
            <a:ext cx="608887" cy="60889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644025" y="3464275"/>
            <a:ext cx="4122600" cy="9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 b="1">
                <a:solidFill>
                  <a:srgbClr val="00B050"/>
                </a:solidFill>
              </a:rPr>
              <a:t>주력</a:t>
            </a:r>
            <a:r>
              <a:rPr lang="ko" sz="1100">
                <a:solidFill>
                  <a:schemeClr val="dk1"/>
                </a:solidFill>
              </a:rPr>
              <a:t>(첫번째)을 선택하면 초록색으로 표시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 b="1">
                <a:solidFill>
                  <a:srgbClr val="00B0F0"/>
                </a:solidFill>
              </a:rPr>
              <a:t>보조</a:t>
            </a:r>
            <a:r>
              <a:rPr lang="ko" sz="1100">
                <a:solidFill>
                  <a:schemeClr val="dk1"/>
                </a:solidFill>
              </a:rPr>
              <a:t>(두번째)를 선택하면 파란색으로 표시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주력을 선택 후 보조로 선택 할 수 없는 것은 회색으로 표시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100">
                <a:solidFill>
                  <a:schemeClr val="dk1"/>
                </a:solidFill>
              </a:rPr>
              <a:t>선택이 완료되면은 나머지는 회색으로 표시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8150" y="412775"/>
            <a:ext cx="1499400" cy="11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드래그 앤 드롭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dk1"/>
                </a:solidFill>
              </a:rPr>
              <a:t>셀렉 앤 드롭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클래시 로얄 처럼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200">
                <a:solidFill>
                  <a:schemeClr val="dk1"/>
                </a:solidFill>
              </a:rPr>
              <a:t>유닛을 생성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0" y="0"/>
            <a:ext cx="24411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디펜스 시작 화면 구성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750675" y="3464275"/>
            <a:ext cx="2740800" cy="9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아이콘은 랜덤에서 고정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100">
                <a:solidFill>
                  <a:schemeClr val="dk1"/>
                </a:solidFill>
              </a:rPr>
              <a:t>각 아이콘 마다 쿨타임을 설정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44025" y="4525250"/>
            <a:ext cx="69990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! 아군 및 적군 캐릭터 머리 상단에 체력 게이지 바, 아군의 거점 하단에 체력 게이지 바가 존재하며 체력 수치에 따라 감소함을 표시</a:t>
            </a:r>
          </a:p>
        </p:txBody>
      </p:sp>
      <p:sp>
        <p:nvSpPr>
          <p:cNvPr id="241" name="Shape 241"/>
          <p:cNvSpPr/>
          <p:nvPr/>
        </p:nvSpPr>
        <p:spPr>
          <a:xfrm>
            <a:off x="6145909" y="2723042"/>
            <a:ext cx="583500" cy="5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200"/>
              <a:t>선 택 취 소</a:t>
            </a:r>
          </a:p>
        </p:txBody>
      </p:sp>
      <p:sp>
        <p:nvSpPr>
          <p:cNvPr id="242" name="Shape 242"/>
          <p:cNvSpPr/>
          <p:nvPr/>
        </p:nvSpPr>
        <p:spPr>
          <a:xfrm>
            <a:off x="6771859" y="2719571"/>
            <a:ext cx="583500" cy="5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조 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52400" y="866333"/>
            <a:ext cx="6519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주력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0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150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400" y="1215033"/>
            <a:ext cx="12668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175" y="1215033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91900" y="2902321"/>
            <a:ext cx="14592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주력 및 보조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0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915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43400" y="3314533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333175" y="2902333"/>
            <a:ext cx="651900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</a:rPr>
              <a:t>보조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2400" y="68275"/>
            <a:ext cx="8520600" cy="4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/>
              <a:t>아군 캐릭터 종류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52400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검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체력	: 50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0.8s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1.4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pic>
        <p:nvPicPr>
          <p:cNvPr id="76" name="Shape 76" descr="그림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그림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700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그림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376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그림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302" y="533400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그림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399" y="2762202"/>
            <a:ext cx="660247" cy="6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그림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4700" y="2762202"/>
            <a:ext cx="660247" cy="6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334700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단궁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30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3.5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0.7s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38375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단검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35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6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0.4s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1.2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11300" y="1193650"/>
            <a:ext cx="2062800" cy="15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방어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80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2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1.5s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1.0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52400" y="3422450"/>
            <a:ext cx="2062800" cy="16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치료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체력	: 25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1.5s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3.0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334700" y="3422450"/>
            <a:ext cx="2062800" cy="16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마법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20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3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2.0s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5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4.0</a:t>
            </a:r>
          </a:p>
          <a:p>
            <a:pPr lvl="0">
              <a:spcBef>
                <a:spcPts val="0"/>
              </a:spcBef>
              <a:buNone/>
            </a:pPr>
            <a:r>
              <a:rPr lang="ko" sz="1000" dirty="0"/>
              <a:t>공격범위	: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1.0s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30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52400" y="68275"/>
            <a:ext cx="8520600" cy="4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/>
              <a:t>아군 캐릭터 기본 능력치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8375" y="2762199"/>
            <a:ext cx="660250" cy="6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538375" y="3422450"/>
            <a:ext cx="2062800" cy="16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이름	: 강화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체력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공격력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공격속도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이동속도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공격사거리	: 0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000" dirty="0"/>
              <a:t>공격범위	: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재생성시간	: 5.0s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 dirty="0">
                <a:solidFill>
                  <a:schemeClr val="dk1"/>
                </a:solidFill>
              </a:rPr>
              <a:t>강화비용	: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검 : 아군 캐릭터 강화 수치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레벨 * 50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비용	= 레벨 * 30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비용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7" name="Shape 97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8" name="Shape 98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활 : 아군 캐릭터 강화 수치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136.5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레벨 * 30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3.5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= 레벨 * 30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단검 : 아군 캐릭터 강화 수치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레벨 * 35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= 레벨 * 30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방패 : 아군 캐릭터 강화 수치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레벨 *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= 레벨 * 30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힐 : 아군 캐릭터 강화 수치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7" name="Shape 13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레벨 * 25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= 레벨 * 30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마법 : 아군 캐릭터 강화 수치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28704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4834311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480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6794700" y="1152465"/>
          <a:ext cx="1847600" cy="3840060"/>
        </p:xfrm>
        <a:graphic>
          <a:graphicData uri="http://schemas.openxmlformats.org/drawingml/2006/table">
            <a:tbl>
              <a:tblPr>
                <a:noFill/>
                <a:tableStyleId>{5BE0AE48-66B8-4B6D-9B53-7F17720E3295}</a:tableStyleId>
              </a:tblPr>
              <a:tblGrid>
                <a:gridCol w="4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레벨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체력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공격력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비용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580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870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960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680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1080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780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600"/>
                        <a:t>1170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42300" cy="389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수식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체력	= 레벨 * 20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200" dirty="0"/>
              <a:t>공격력	= 레벨 *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200" dirty="0"/>
              <a:t>비용	= 레벨 * 30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11700" y="2765775"/>
            <a:ext cx="2327100" cy="17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수치는 밸런스 문제가 있을 시 수정될 수 있음을 참고하여 주시기 바랍니다.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2137</Words>
  <Application>Microsoft Office PowerPoint</Application>
  <PresentationFormat>화면 슬라이드 쇼(16:9)</PresentationFormat>
  <Paragraphs>1830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Arial</vt:lpstr>
      <vt:lpstr>simple-light-2</vt:lpstr>
      <vt:lpstr>게임 설명</vt:lpstr>
      <vt:lpstr>아군 캐릭터 종류</vt:lpstr>
      <vt:lpstr>아군 캐릭터 기본 능력치</vt:lpstr>
      <vt:lpstr>검 : 아군 캐릭터 강화 수치</vt:lpstr>
      <vt:lpstr>활 : 아군 캐릭터 강화 수치</vt:lpstr>
      <vt:lpstr>단검 : 아군 캐릭터 강화 수치</vt:lpstr>
      <vt:lpstr>방패 : 아군 캐릭터 강화 수치</vt:lpstr>
      <vt:lpstr>힐 : 아군 캐릭터 강화 수치</vt:lpstr>
      <vt:lpstr>마법 : 아군 캐릭터 강화 수치</vt:lpstr>
      <vt:lpstr>거점 수치</vt:lpstr>
      <vt:lpstr>적군의 기본 능력치 및 종류</vt:lpstr>
      <vt:lpstr>근거리 적군 수치</vt:lpstr>
      <vt:lpstr>원거리 적군 수치</vt:lpstr>
      <vt:lpstr>5의 배수 웨이브 적군 보스 수치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설명</dc:title>
  <cp:lastModifiedBy>병엽김</cp:lastModifiedBy>
  <cp:revision>1</cp:revision>
  <dcterms:modified xsi:type="dcterms:W3CDTF">2017-08-16T16:06:15Z</dcterms:modified>
</cp:coreProperties>
</file>