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0BE62-7953-4E17-8FCA-7A60FB96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C56891-50D8-4F88-95AE-039C952E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FA76D-871E-4D20-975D-5CBD5D7D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C8F36-D577-47EE-9F66-D86B8843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D8884-6380-4A20-A90C-9047530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086C-60ED-413A-BD59-2FD0823E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0C2BA-D569-40D2-89EF-DF115886A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C4A86-6732-4773-B164-BFADEE1A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6688A-C461-47E0-89DF-284B822C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2EE3-C03A-4703-8C94-934650E6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1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FD0DCD-B2DC-447D-B629-DED227AFB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9842A3-41B7-40E2-9C9E-AF949C23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3B351-CBF6-4313-9078-9D320871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EFCCF-2CD8-4632-A4E9-FFE888A9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E562D-A56F-45BE-92FA-CB500389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DB710-DEA3-40E0-B335-FE826B40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A4B60-0156-468C-AD62-E22F7123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172C5-E37D-4BB3-AE7B-EF789369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D60DD-4511-4007-AD6C-B1A008FB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3A283-9A95-463E-869F-68D2A022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9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40BBF-D3BD-4951-A8C5-64D4E70A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E2353-AF41-4B21-9DC4-3B82B722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57E32-53A3-4A49-A888-A954D8A6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A4043-7B08-4C15-9D49-82D2FCA5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BB27F-4B78-454B-85D0-923A60C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4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D5524-F7DC-40A2-8AA3-923A9ECE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5FA43-0FE9-4E1B-8B46-CF9AF87D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3C13E-F5EF-4449-889E-061791B2B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C412F-E11F-4A9A-B9D7-F63842DD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08CD3-64A0-46C3-A927-5915DB85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C71F5-1B66-4054-8E6D-F85BF408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4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648E-921F-4982-ADF1-8F2A88C8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5A01F-635E-4D63-8D20-1C7695E8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E97DFD-FF90-45FF-ABB2-215FD2AC8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98DD7-6D4E-4536-832A-3E5A935F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63F9A7-3EC9-4A3A-9FDC-34FEC2143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960DA5-8A4B-4BF4-8DC5-F40AC88D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261A50-4511-45D3-8B02-D4B7B0E9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FE43B6-B53C-4718-9FBA-5CB22A41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6C21E-BFA4-405F-A0C8-F69F6162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08D895-F9A4-4C12-A119-F599C9C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9F3201-8D9E-444F-B780-0E9785A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0E376-25BF-4CA7-86D1-CD27F92D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6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754A73-8455-44B7-AB40-06D72E48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07ED2-CF97-4A47-89C7-33D42935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C46B6C-39D5-4328-9EA7-73B20013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E57D8-EB71-4BD8-86A6-247BD4D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2F1F7-2E07-4019-AC4D-51F36108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A9DAF-438C-4CBF-8AC7-AA38352EB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FEAC5-5936-45D1-A0FD-9411B276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D74F2-7B38-423B-97D7-730C1219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1C04C-1F48-44F0-AD7A-F91B3C35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7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2630-1845-4658-9E6A-62139BBF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269BE8-DB60-4E26-A715-F9950DA94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3CC6BD-011D-43DC-A69F-95F1F698B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8FB79-2D57-4F02-AB1C-A31378BF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F9925-2230-4AF2-A879-81560A51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479A-2B63-4614-BC9C-A5F8254A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5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F456D-F1DA-45C5-A1CC-4ACDE938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231B2-DEF7-4CCE-B1DE-FB9BF5B68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42F93-C938-4BFF-8191-CA5C2AAD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A1CB-8A99-4273-8F6C-38DD4477D34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08220-F956-4924-A5EB-2EDCBCF41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774AA-581B-46BB-B3D6-8AC79FDE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F66D-C64D-4198-BBB5-709442D0F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54B30-0983-4669-A828-139195E908FA}"/>
              </a:ext>
            </a:extLst>
          </p:cNvPr>
          <p:cNvSpPr txBox="1"/>
          <p:nvPr/>
        </p:nvSpPr>
        <p:spPr>
          <a:xfrm>
            <a:off x="5569252" y="1908446"/>
            <a:ext cx="1053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20C28-BE43-4FC1-A2FB-229B39CD5082}"/>
              </a:ext>
            </a:extLst>
          </p:cNvPr>
          <p:cNvSpPr txBox="1"/>
          <p:nvPr/>
        </p:nvSpPr>
        <p:spPr>
          <a:xfrm>
            <a:off x="5161289" y="4588625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2017. 08. 16 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김병엽</a:t>
            </a:r>
          </a:p>
        </p:txBody>
      </p:sp>
    </p:spTree>
    <p:extLst>
      <p:ext uri="{BB962C8B-B14F-4D97-AF65-F5344CB8AC3E}">
        <p14:creationId xmlns:p14="http://schemas.microsoft.com/office/powerpoint/2010/main" val="395801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74E5-9B88-4ADA-B169-BF757FCF47E2}"/>
              </a:ext>
            </a:extLst>
          </p:cNvPr>
          <p:cNvSpPr txBox="1"/>
          <p:nvPr/>
        </p:nvSpPr>
        <p:spPr>
          <a:xfrm>
            <a:off x="796413" y="1429595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유닛의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3241D-AD75-4263-B1CC-A0997D363BFC}"/>
              </a:ext>
            </a:extLst>
          </p:cNvPr>
          <p:cNvSpPr txBox="1"/>
          <p:nvPr/>
        </p:nvSpPr>
        <p:spPr>
          <a:xfrm>
            <a:off x="796413" y="2065692"/>
            <a:ext cx="10101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유닛은 진격전에서 상대방의 진지를 파괴하는데 사용되는 핵심적인 요소이다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핵심적인 요소를 조금 더 재미있게 사용하기 위하여 유닛을 다음과 같이 정의하고자 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유닛은 각자 역할군이 있으며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 하나에 소속된다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역할군이 중복될 수는 없다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유닛은 역할군에 따라 능력치와 보유 스킬이 달라진다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9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74E5-9B88-4ADA-B169-BF757FCF47E2}"/>
              </a:ext>
            </a:extLst>
          </p:cNvPr>
          <p:cNvSpPr txBox="1"/>
          <p:nvPr/>
        </p:nvSpPr>
        <p:spPr>
          <a:xfrm>
            <a:off x="796413" y="1429595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능력치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3241D-AD75-4263-B1CC-A0997D363BFC}"/>
              </a:ext>
            </a:extLst>
          </p:cNvPr>
          <p:cNvSpPr txBox="1"/>
          <p:nvPr/>
        </p:nvSpPr>
        <p:spPr>
          <a:xfrm>
            <a:off x="796413" y="2065692"/>
            <a:ext cx="104320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유닛의 능력치는 앞서 설명한 것과 마찬가지로 각 역할군에 따라 큰 영향을 받는다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영향을 받는 기준은 다음과 같다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역할군에 대한 자세한 내용은 제안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역할군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.pptx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방어군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방어군은 다른 역할군보다 높은 체력과 방어력을 지닌다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공격군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공격군은 다른 역할군보다 높은 공격력과 공격속도를 지닌다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보조군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보조군은 다른 역할군보다 높은 이동속도와 </a:t>
            </a:r>
            <a:r>
              <a:rPr lang="ko-KR" altLang="en-US" sz="14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재사용 대기 시간 감소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지닌다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 재사용 대기 시간 감소는 조금 더 생각을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</a:p>
          <a:p>
            <a:pPr marL="342900" indent="-342900">
              <a:buAutoNum type="arabicPeriod"/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아직은 프로토타입과 세부적인 테스트가 이루어지지 않아 임의로 능력치를 설정하고 이후에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테스트를 통해 세부적인 능력치 조정을 실시한다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74E5-9B88-4ADA-B169-BF757FCF47E2}"/>
              </a:ext>
            </a:extLst>
          </p:cNvPr>
          <p:cNvSpPr txBox="1"/>
          <p:nvPr/>
        </p:nvSpPr>
        <p:spPr>
          <a:xfrm>
            <a:off x="796413" y="1429595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능력치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3241D-AD75-4263-B1CC-A0997D363BFC}"/>
              </a:ext>
            </a:extLst>
          </p:cNvPr>
          <p:cNvSpPr txBox="1"/>
          <p:nvPr/>
        </p:nvSpPr>
        <p:spPr>
          <a:xfrm>
            <a:off x="796413" y="2065692"/>
            <a:ext cx="104320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유닛의 능력치 종류는 다음과 같다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체력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방어력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공격력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공격속도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이동속도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사거리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74E5-9B88-4ADA-B169-BF757FCF47E2}"/>
              </a:ext>
            </a:extLst>
          </p:cNvPr>
          <p:cNvSpPr txBox="1"/>
          <p:nvPr/>
        </p:nvSpPr>
        <p:spPr>
          <a:xfrm>
            <a:off x="796413" y="1429595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3241D-AD75-4263-B1CC-A0997D363BFC}"/>
              </a:ext>
            </a:extLst>
          </p:cNvPr>
          <p:cNvSpPr txBox="1"/>
          <p:nvPr/>
        </p:nvSpPr>
        <p:spPr>
          <a:xfrm>
            <a:off x="796413" y="2065692"/>
            <a:ext cx="10432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유닛들은 각자 사용할 수 있는 기술을 가질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 계열은 최대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보유할 수 있으며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계열은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개까지 보유가 가능하다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부분은 게임 개발 이슈 등에 의해 변경 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0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F365-D2AD-40BB-A420-40CEFEF9BA96}"/>
              </a:ext>
            </a:extLst>
          </p:cNvPr>
          <p:cNvSpPr txBox="1"/>
          <p:nvPr/>
        </p:nvSpPr>
        <p:spPr>
          <a:xfrm>
            <a:off x="796413" y="60960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유닛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02CD9-F627-42EC-BAE5-982F6BC47663}"/>
              </a:ext>
            </a:extLst>
          </p:cNvPr>
          <p:cNvCxnSpPr>
            <a:cxnSpLocks/>
          </p:cNvCxnSpPr>
          <p:nvPr/>
        </p:nvCxnSpPr>
        <p:spPr>
          <a:xfrm>
            <a:off x="671834" y="1122219"/>
            <a:ext cx="10848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EA745F8-954A-4D42-A8F1-97B4097F8C21}"/>
              </a:ext>
            </a:extLst>
          </p:cNvPr>
          <p:cNvGrpSpPr/>
          <p:nvPr/>
        </p:nvGrpSpPr>
        <p:grpSpPr>
          <a:xfrm>
            <a:off x="671834" y="1672401"/>
            <a:ext cx="7197213" cy="4091361"/>
            <a:chOff x="671834" y="1672401"/>
            <a:chExt cx="7197213" cy="409136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F9BB7BD-116D-47ED-A132-EBBCCF54C500}"/>
                </a:ext>
              </a:extLst>
            </p:cNvPr>
            <p:cNvSpPr/>
            <p:nvPr/>
          </p:nvSpPr>
          <p:spPr>
            <a:xfrm>
              <a:off x="671834" y="1672401"/>
              <a:ext cx="7197213" cy="37559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ED6739-A10C-4FBA-94A1-B63EDCEF21CE}"/>
                </a:ext>
              </a:extLst>
            </p:cNvPr>
            <p:cNvSpPr/>
            <p:nvPr/>
          </p:nvSpPr>
          <p:spPr>
            <a:xfrm>
              <a:off x="937305" y="1995948"/>
              <a:ext cx="1425677" cy="14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4F7EE81-E7B2-4040-B31F-85C16B596F44}"/>
                </a:ext>
              </a:extLst>
            </p:cNvPr>
            <p:cNvSpPr/>
            <p:nvPr/>
          </p:nvSpPr>
          <p:spPr>
            <a:xfrm>
              <a:off x="2901932" y="1995948"/>
              <a:ext cx="4504999" cy="3136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r>
                <a:rPr lang="ko-KR" altLang="en-US" sz="1200" dirty="0"/>
                <a:t>유닛 이름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홍길동</a:t>
              </a:r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ko-KR" altLang="en-US" sz="1200" dirty="0" err="1"/>
                <a:t>역할군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방어</a:t>
              </a:r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ko-KR" altLang="en-US" sz="1200" dirty="0"/>
                <a:t>능력치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체력 </a:t>
              </a:r>
              <a:r>
                <a:rPr lang="en-US" altLang="ko-KR" sz="1200" dirty="0"/>
                <a:t>: 100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방어력 </a:t>
              </a:r>
              <a:r>
                <a:rPr lang="en-US" altLang="ko-KR" sz="1200" dirty="0"/>
                <a:t>: 80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공격력 </a:t>
              </a:r>
              <a:r>
                <a:rPr lang="en-US" altLang="ko-KR" sz="1200" dirty="0"/>
                <a:t>: 20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공격속도 </a:t>
              </a:r>
              <a:r>
                <a:rPr lang="en-US" altLang="ko-KR" sz="1200" dirty="0"/>
                <a:t>: 3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이동속도 </a:t>
              </a:r>
              <a:r>
                <a:rPr lang="en-US" altLang="ko-KR" sz="1200" dirty="0"/>
                <a:t>: 2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사거리 </a:t>
              </a:r>
              <a:r>
                <a:rPr lang="en-US" altLang="ko-KR" sz="1200" dirty="0"/>
                <a:t>: 1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r>
                <a:rPr lang="ko-KR" altLang="en-US" sz="1200" dirty="0"/>
                <a:t>보유 스킬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메롱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들어올 때는 마음대로지만 나갈 때는 </a:t>
              </a:r>
              <a:r>
                <a:rPr lang="ko-KR" altLang="en-US" sz="1200" dirty="0" err="1"/>
                <a:t>아님요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B7E823-3158-4441-9991-1157A633DBCD}"/>
                </a:ext>
              </a:extLst>
            </p:cNvPr>
            <p:cNvSpPr txBox="1"/>
            <p:nvPr/>
          </p:nvSpPr>
          <p:spPr>
            <a:xfrm>
              <a:off x="2974026" y="5455985"/>
              <a:ext cx="2180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그림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유닛 능력치 개요도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88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166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병엽김</dc:creator>
  <cp:lastModifiedBy>병엽김</cp:lastModifiedBy>
  <cp:revision>80</cp:revision>
  <dcterms:created xsi:type="dcterms:W3CDTF">2017-08-15T17:20:54Z</dcterms:created>
  <dcterms:modified xsi:type="dcterms:W3CDTF">2017-08-15T17:47:17Z</dcterms:modified>
</cp:coreProperties>
</file>