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6"/>
  </p:normalViewPr>
  <p:slideViewPr>
    <p:cSldViewPr snapToGrid="0" showGuides="1">
      <p:cViewPr varScale="1">
        <p:scale>
          <a:sx n="81" d="100"/>
          <a:sy n="81" d="100"/>
        </p:scale>
        <p:origin x="216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5E2FF-4F8C-F108-9A2B-8B326FCCC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171B82-4E98-786B-28E9-90187A30A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8D225-4446-8E91-4445-8AF6EA5A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D3EC2-3C0E-31EF-6E85-A8FFEC6B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1A2BE-A527-8F70-2F6C-EAA249D3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419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3F6E0-CB55-D151-7D90-86CFB6DB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AA365-225C-746F-A139-C1BBBA64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F9F1A0-BA69-7BB7-EE94-96A96BD7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91B32-8D93-35A4-57B7-FFA07052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74F9-7B50-6AE9-2B5E-A595C133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654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AC1C7B-2D90-53D0-AD8E-ADA9A4A17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E5023D-FBEE-C118-ACE4-1A4D050EA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17C32-D727-08D3-8BAD-58F4CCE5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8556-393C-6396-C469-5A6B9D65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49963-61FA-9A4F-0A9C-0F08CAA0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387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B9401-3F70-05F1-8CAA-01571E22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518F6-A1C2-6CAC-5876-3CABB73A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438BE-A524-53CB-0310-8E537754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28EB-72B9-8891-D357-6AFAE769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B26F6-8BCA-58BD-2A99-6947F4A5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747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C9C8-6141-FF35-9629-D86FCB6F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15442-FF3F-F2C5-B656-6D509D19E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C72C7-231A-9C30-47B6-BA7EAD6B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43412-625A-3814-61A2-299E8065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FC72E-2A21-4691-D35F-D7601CC1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7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0587-A3A4-190F-BAC0-0FED9924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F3CFB-836F-85B0-ABE5-EEFBD1055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3B227-D753-4B3E-786B-7A3D9EA54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DD538-C2A4-AB7A-9B4E-D3CC7403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BB2DC-4D94-122C-2E14-31498ADA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CA09A-1E39-7EEC-CA88-81C1A00C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940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439FA-4A2C-24F8-118F-01A826DD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45C9F-DE47-D554-406E-65939961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60C22-A501-9426-CF36-28D27B8D5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83732E-58C3-69D7-7C61-B87EEFA11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CDE471-0389-A4B6-16FD-9E2EAF66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E3C9C3-884E-64CB-BBBD-8385142C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FED828-77DE-56AA-BF00-DAE5BD70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7576F1-C7BE-EEC6-7ED2-CDB32574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32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6EA29-8207-5CEE-5783-7B5D2210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C20C40-0720-7C69-3133-2CFB2958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6ECE72-D7A5-969A-3AF7-96F2D1F2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4655BE-EF15-4A08-568A-CFF4E450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002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BEE437-3BEB-0875-F0B2-CE44C8B7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C23B9A-C7FA-8EEB-EA85-A4F57DE8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63F1B7-1CED-06DC-8C87-7DEA47A7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076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6F293-EEAD-7D7F-F0A5-F69C6B4A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7DD5C-62F5-5CE3-535F-964B4BA7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FD5F7-B12C-1E0F-7061-76AD37A1C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DBAC52-7A4A-5028-5414-AD3E7881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FBBED-6ACC-DAE6-A832-6D2400B0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F9E1D-B9FD-1B0D-7C3D-898ED872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872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D22-1E34-928C-909F-A80B5C3D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2A3E8-922B-5903-0E1A-D390898C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1C9355-4254-0891-917F-41D3A1D3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C87A8F-2FF9-AAB6-90E4-8D16DAC3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3CC78-8D95-5083-B900-1F55F701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1CA0B-2DFE-561C-D4D3-CA57FBCA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66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7C806B-8F5B-090D-17FC-AD8509C4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19425-3855-B095-AC3F-D84C8109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06212-83FC-8715-CE4A-AB8C35597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4A5BE-0588-1D43-AF83-E5C1029A2ED9}" type="datetimeFigureOut">
              <a:rPr kumimoji="1" lang="ko-Kore-KR" altLang="en-US" smtClean="0"/>
              <a:t>2025. 6. 4.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D6A65E-7AB9-9997-3BD6-E7E81E327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E6487-B279-A7AA-2E87-B352D7C38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72606-1706-0D46-843A-47F7392EF06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921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그래프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FAA5D5D-6EE9-548C-F8D0-F3B6DEA0F2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17"/>
          <a:stretch>
            <a:fillRect/>
          </a:stretch>
        </p:blipFill>
        <p:spPr>
          <a:xfrm>
            <a:off x="10264" y="3430387"/>
            <a:ext cx="6100785" cy="342761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텍스트, 스크린샷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381049-3E9B-8ABF-06ED-915A00B9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538"/>
          <a:stretch>
            <a:fillRect/>
          </a:stretch>
        </p:blipFill>
        <p:spPr>
          <a:xfrm>
            <a:off x="6091214" y="3427613"/>
            <a:ext cx="6100786" cy="3429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그래프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1CCAA7-5723-F23C-3E83-10BF2B85D8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919"/>
          <a:stretch>
            <a:fillRect/>
          </a:stretch>
        </p:blipFill>
        <p:spPr>
          <a:xfrm>
            <a:off x="-1" y="0"/>
            <a:ext cx="6037837" cy="3430387"/>
          </a:xfrm>
          <a:prstGeom prst="rect">
            <a:avLst/>
          </a:prstGeom>
        </p:spPr>
      </p:pic>
      <p:pic>
        <p:nvPicPr>
          <p:cNvPr id="7" name="그림 6" descr="텍스트, 스크린샷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A8AC43-F128-2059-0A3D-50B7822CFB88}"/>
              </a:ext>
            </a:extLst>
          </p:cNvPr>
          <p:cNvPicPr>
            <a:picLocks/>
          </p:cNvPicPr>
          <p:nvPr/>
        </p:nvPicPr>
        <p:blipFill>
          <a:blip r:embed="rId5"/>
          <a:srcRect r="19820"/>
          <a:stretch>
            <a:fillRect/>
          </a:stretch>
        </p:blipFill>
        <p:spPr>
          <a:xfrm>
            <a:off x="6091214" y="0"/>
            <a:ext cx="6100786" cy="34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BFB71F-BD1C-3376-DB0A-1FA65316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02"/>
          <a:stretch>
            <a:fillRect/>
          </a:stretch>
        </p:blipFill>
        <p:spPr>
          <a:xfrm>
            <a:off x="0" y="0"/>
            <a:ext cx="6102254" cy="3429000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스크린샷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778C48-59EE-5FCF-AFE6-2580A91D7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231"/>
          <a:stretch>
            <a:fillRect/>
          </a:stretch>
        </p:blipFill>
        <p:spPr>
          <a:xfrm>
            <a:off x="6102254" y="0"/>
            <a:ext cx="6102254" cy="3382322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, 스크린샷, 그래프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E8D69B-FDDE-DB13-DFBE-EB4E2C5E8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283"/>
          <a:stretch>
            <a:fillRect/>
          </a:stretch>
        </p:blipFill>
        <p:spPr>
          <a:xfrm>
            <a:off x="0" y="3428996"/>
            <a:ext cx="6078706" cy="3441187"/>
          </a:xfrm>
          <a:prstGeom prst="rect">
            <a:avLst/>
          </a:prstGeom>
        </p:spPr>
      </p:pic>
      <p:pic>
        <p:nvPicPr>
          <p:cNvPr id="9" name="그림 8" descr="텍스트, 스크린샷, 그래프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505C75-412B-037B-6DDD-4D946DFB6D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9271"/>
          <a:stretch>
            <a:fillRect/>
          </a:stretch>
        </p:blipFill>
        <p:spPr>
          <a:xfrm>
            <a:off x="6102254" y="3475679"/>
            <a:ext cx="6089746" cy="33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5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가영 김</dc:creator>
  <cp:lastModifiedBy>가영 김</cp:lastModifiedBy>
  <cp:revision>2</cp:revision>
  <dcterms:created xsi:type="dcterms:W3CDTF">2025-06-04T01:13:42Z</dcterms:created>
  <dcterms:modified xsi:type="dcterms:W3CDTF">2025-06-04T01:29:12Z</dcterms:modified>
</cp:coreProperties>
</file>