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81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60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03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1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D737-3829-C94C-8A70-1FB7706F35DD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8483-A7DE-564C-9896-00102469A4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8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720" y="260754"/>
            <a:ext cx="14731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Acquisition state</a:t>
            </a:r>
          </a:p>
          <a:p>
            <a:pPr algn="ctr"/>
            <a:r>
              <a:rPr kumimoji="1" lang="en-US" altLang="zh-CN" sz="1400" dirty="0"/>
              <a:t>(Input)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1846" y="269208"/>
            <a:ext cx="20409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Restore the bottom surface</a:t>
            </a:r>
            <a:endParaRPr kumimoji="1" lang="en-US" altLang="zh-CN" sz="1600" dirty="0"/>
          </a:p>
          <a:p>
            <a:pPr algn="ctr"/>
            <a:r>
              <a:rPr kumimoji="1" lang="en-US" altLang="zh-CN" sz="1400" dirty="0"/>
              <a:t>(Bottom)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441575" y="260754"/>
            <a:ext cx="13536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Restore the second layer</a:t>
            </a:r>
            <a:endParaRPr lang="zh-CN" altLang="zh-CN" sz="1600" dirty="0"/>
          </a:p>
          <a:p>
            <a:pPr algn="ctr"/>
            <a:r>
              <a:rPr kumimoji="1" lang="en-US" altLang="zh-CN" sz="1400" dirty="0"/>
              <a:t>(Layer2)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012894" y="312005"/>
            <a:ext cx="15307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Reduction top surface</a:t>
            </a:r>
          </a:p>
          <a:p>
            <a:pPr algn="ctr"/>
            <a:r>
              <a:rPr kumimoji="1" lang="en-US" altLang="zh-CN" sz="1400" dirty="0"/>
              <a:t>(OLL)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637744" y="328919"/>
            <a:ext cx="13536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Adjusting top surface</a:t>
            </a:r>
          </a:p>
          <a:p>
            <a:pPr algn="ctr"/>
            <a:r>
              <a:rPr kumimoji="1" lang="en-US" altLang="zh-CN" sz="1400" dirty="0"/>
              <a:t>(PLL)</a:t>
            </a:r>
            <a:endParaRPr kumimoji="1"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>
            <a:off x="1677520" y="627961"/>
            <a:ext cx="1030941" cy="215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16773" y="627961"/>
            <a:ext cx="1030941" cy="215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990229" y="627961"/>
            <a:ext cx="1030941" cy="215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528362" y="627960"/>
            <a:ext cx="1030941" cy="2151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cxnSpLocks/>
            <a:stCxn id="5" idx="2"/>
          </p:cNvCxnSpPr>
          <p:nvPr/>
        </p:nvCxnSpPr>
        <p:spPr>
          <a:xfrm>
            <a:off x="821318" y="1060973"/>
            <a:ext cx="0" cy="44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5614" y="1568824"/>
            <a:ext cx="165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Storage </a:t>
            </a:r>
            <a:r>
              <a:rPr lang="en-US" altLang="zh-CN" sz="1600" dirty="0"/>
              <a:t>Rubik's Cube</a:t>
            </a:r>
            <a:r>
              <a:rPr kumimoji="1" lang="en-US" altLang="zh-CN" sz="1600" dirty="0"/>
              <a:t> status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476064" y="1058707"/>
            <a:ext cx="1" cy="5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60453" y="1507894"/>
            <a:ext cx="165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Bottom cross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481219" y="1787688"/>
            <a:ext cx="1" cy="5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89846" y="2256181"/>
            <a:ext cx="220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Find the corresponding block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3493911" y="2811333"/>
            <a:ext cx="1" cy="5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08320" y="3266749"/>
            <a:ext cx="18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Restore to correct position</a:t>
            </a:r>
          </a:p>
        </p:txBody>
      </p:sp>
      <p:cxnSp>
        <p:nvCxnSpPr>
          <p:cNvPr id="28" name="肘形连接符 27"/>
          <p:cNvCxnSpPr>
            <a:cxnSpLocks/>
          </p:cNvCxnSpPr>
          <p:nvPr/>
        </p:nvCxnSpPr>
        <p:spPr>
          <a:xfrm rot="5400000" flipH="1" flipV="1">
            <a:off x="3833176" y="3082383"/>
            <a:ext cx="1016024" cy="230230"/>
          </a:xfrm>
          <a:prstGeom prst="bentConnector4">
            <a:avLst>
              <a:gd name="adj1" fmla="val -388"/>
              <a:gd name="adj2" fmla="val 2345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35604" y="3374470"/>
            <a:ext cx="48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sk-SK" altLang="zh-CN" dirty="0"/>
              <a:t>×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36" name="组 35"/>
          <p:cNvGrpSpPr/>
          <p:nvPr/>
        </p:nvGrpSpPr>
        <p:grpSpPr>
          <a:xfrm>
            <a:off x="2369526" y="4778426"/>
            <a:ext cx="2829643" cy="1974341"/>
            <a:chOff x="2345427" y="3974053"/>
            <a:chExt cx="2829643" cy="1974341"/>
          </a:xfrm>
        </p:grpSpPr>
        <p:cxnSp>
          <p:nvCxnSpPr>
            <p:cNvPr id="30" name="直线箭头连接符 29"/>
            <p:cNvCxnSpPr/>
            <p:nvPr/>
          </p:nvCxnSpPr>
          <p:spPr>
            <a:xfrm flipH="1">
              <a:off x="3476064" y="3974053"/>
              <a:ext cx="1" cy="51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345427" y="4382742"/>
              <a:ext cx="2283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Find the corresponding corner block</a:t>
              </a:r>
            </a:p>
          </p:txBody>
        </p:sp>
        <p:cxnSp>
          <p:nvCxnSpPr>
            <p:cNvPr id="32" name="直线箭头连接符 31"/>
            <p:cNvCxnSpPr/>
            <p:nvPr/>
          </p:nvCxnSpPr>
          <p:spPr>
            <a:xfrm flipH="1">
              <a:off x="3476064" y="4923894"/>
              <a:ext cx="1" cy="51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560543" y="5363619"/>
              <a:ext cx="1831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Restore to correct position</a:t>
              </a:r>
            </a:p>
          </p:txBody>
        </p:sp>
        <p:cxnSp>
          <p:nvCxnSpPr>
            <p:cNvPr id="34" name="肘形连接符 33"/>
            <p:cNvCxnSpPr/>
            <p:nvPr/>
          </p:nvCxnSpPr>
          <p:spPr>
            <a:xfrm flipH="1" flipV="1">
              <a:off x="4354088" y="4807571"/>
              <a:ext cx="86284" cy="879449"/>
            </a:xfrm>
            <a:prstGeom prst="bentConnector3">
              <a:avLst>
                <a:gd name="adj1" fmla="val -2649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686496" y="5317688"/>
              <a:ext cx="48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sk-SK" altLang="zh-CN" dirty="0"/>
                <a:t>×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682717" y="3831567"/>
            <a:ext cx="1658471" cy="1010994"/>
            <a:chOff x="5732018" y="3163218"/>
            <a:chExt cx="1658471" cy="1010994"/>
          </a:xfrm>
        </p:grpSpPr>
        <p:cxnSp>
          <p:nvCxnSpPr>
            <p:cNvPr id="37" name="直线箭头连接符 36"/>
            <p:cNvCxnSpPr/>
            <p:nvPr/>
          </p:nvCxnSpPr>
          <p:spPr>
            <a:xfrm flipH="1">
              <a:off x="6541994" y="3163218"/>
              <a:ext cx="1" cy="51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732018" y="3589437"/>
              <a:ext cx="1658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Restore bottom corner block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106795" y="1060973"/>
            <a:ext cx="1982071" cy="1253478"/>
            <a:chOff x="2486412" y="3974053"/>
            <a:chExt cx="1982071" cy="1253478"/>
          </a:xfrm>
        </p:grpSpPr>
        <p:cxnSp>
          <p:nvCxnSpPr>
            <p:cNvPr id="41" name="直线箭头连接符 40"/>
            <p:cNvCxnSpPr>
              <a:cxnSpLocks/>
            </p:cNvCxnSpPr>
            <p:nvPr/>
          </p:nvCxnSpPr>
          <p:spPr>
            <a:xfrm>
              <a:off x="3497570" y="3974053"/>
              <a:ext cx="12" cy="42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486412" y="4365757"/>
              <a:ext cx="19820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Find the corresponding block</a:t>
              </a:r>
            </a:p>
            <a:p>
              <a:pPr algn="ctr"/>
              <a:endParaRPr kumimoji="1" lang="en-US" altLang="zh-CN" dirty="0"/>
            </a:p>
          </p:txBody>
        </p:sp>
      </p:grpSp>
      <p:cxnSp>
        <p:nvCxnSpPr>
          <p:cNvPr id="47" name="直线箭头连接符 46"/>
          <p:cNvCxnSpPr>
            <a:cxnSpLocks/>
          </p:cNvCxnSpPr>
          <p:nvPr/>
        </p:nvCxnSpPr>
        <p:spPr>
          <a:xfrm>
            <a:off x="6107168" y="2093693"/>
            <a:ext cx="7606" cy="274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18994" y="2722727"/>
            <a:ext cx="1296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At the top floor</a:t>
            </a:r>
            <a:endParaRPr kumimoji="1" lang="zh-CN" altLang="en-US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47714" y="4778426"/>
            <a:ext cx="183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Restore to correct position</a:t>
            </a:r>
          </a:p>
        </p:txBody>
      </p:sp>
      <p:grpSp>
        <p:nvGrpSpPr>
          <p:cNvPr id="70" name="组 69"/>
          <p:cNvGrpSpPr/>
          <p:nvPr/>
        </p:nvGrpSpPr>
        <p:grpSpPr>
          <a:xfrm>
            <a:off x="6139806" y="2724109"/>
            <a:ext cx="1292129" cy="1039908"/>
            <a:chOff x="6135413" y="2440618"/>
            <a:chExt cx="1561840" cy="1039908"/>
          </a:xfrm>
        </p:grpSpPr>
        <p:sp>
          <p:nvSpPr>
            <p:cNvPr id="54" name="文本框 53"/>
            <p:cNvSpPr txBox="1"/>
            <p:nvPr/>
          </p:nvSpPr>
          <p:spPr>
            <a:xfrm>
              <a:off x="6214625" y="2527842"/>
              <a:ext cx="1482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Move up to top</a:t>
              </a:r>
            </a:p>
          </p:txBody>
        </p:sp>
        <p:cxnSp>
          <p:nvCxnSpPr>
            <p:cNvPr id="58" name="肘形连接符 57"/>
            <p:cNvCxnSpPr>
              <a:cxnSpLocks/>
              <a:stCxn id="54" idx="2"/>
            </p:cNvCxnSpPr>
            <p:nvPr/>
          </p:nvCxnSpPr>
          <p:spPr>
            <a:xfrm rot="5400000">
              <a:off x="6484849" y="3009435"/>
              <a:ext cx="121687" cy="8204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cxnSpLocks/>
              <a:endCxn id="54" idx="0"/>
            </p:cNvCxnSpPr>
            <p:nvPr/>
          </p:nvCxnSpPr>
          <p:spPr>
            <a:xfrm>
              <a:off x="6135413" y="2440618"/>
              <a:ext cx="820526" cy="3334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6217448" y="2121380"/>
            <a:ext cx="1226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Not on the top floor</a:t>
            </a:r>
            <a:endParaRPr kumimoji="1" lang="zh-CN" altLang="en-US" sz="1600" dirty="0"/>
          </a:p>
        </p:txBody>
      </p:sp>
      <p:cxnSp>
        <p:nvCxnSpPr>
          <p:cNvPr id="67" name="肘形连接符 66"/>
          <p:cNvCxnSpPr>
            <a:cxnSpLocks/>
          </p:cNvCxnSpPr>
          <p:nvPr/>
        </p:nvCxnSpPr>
        <p:spPr>
          <a:xfrm flipH="1" flipV="1">
            <a:off x="7088866" y="1765668"/>
            <a:ext cx="84818" cy="3248116"/>
          </a:xfrm>
          <a:prstGeom prst="bentConnector3">
            <a:avLst>
              <a:gd name="adj1" fmla="val -317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422138" y="4664152"/>
            <a:ext cx="48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sk-SK" altLang="zh-CN" dirty="0"/>
              <a:t>×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8718177" y="1058704"/>
            <a:ext cx="1" cy="220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639624" y="1526763"/>
            <a:ext cx="166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Restore incomplete</a:t>
            </a:r>
            <a:endParaRPr kumimoji="1" lang="zh-CN" altLang="en-US" sz="1600" dirty="0"/>
          </a:p>
        </p:txBody>
      </p:sp>
      <p:grpSp>
        <p:nvGrpSpPr>
          <p:cNvPr id="85" name="组 84"/>
          <p:cNvGrpSpPr/>
          <p:nvPr/>
        </p:nvGrpSpPr>
        <p:grpSpPr>
          <a:xfrm>
            <a:off x="8724909" y="1568823"/>
            <a:ext cx="1514496" cy="1534679"/>
            <a:chOff x="8724901" y="1568823"/>
            <a:chExt cx="1618943" cy="1870972"/>
          </a:xfrm>
        </p:grpSpPr>
        <p:cxnSp>
          <p:nvCxnSpPr>
            <p:cNvPr id="80" name="肘形连接符 79"/>
            <p:cNvCxnSpPr/>
            <p:nvPr/>
          </p:nvCxnSpPr>
          <p:spPr>
            <a:xfrm rot="16200000" flipH="1">
              <a:off x="8544287" y="1749437"/>
              <a:ext cx="1468370" cy="11071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8965172" y="1615385"/>
              <a:ext cx="1237181" cy="71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Restore completed</a:t>
              </a:r>
              <a:endParaRPr kumimoji="1" lang="zh-CN" altLang="en-US" sz="1600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458362" y="3027054"/>
              <a:ext cx="885482" cy="41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return</a:t>
              </a:r>
              <a:endParaRPr kumimoji="1" lang="zh-CN" altLang="en-US" sz="1600" dirty="0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7896547" y="3229126"/>
            <a:ext cx="165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Judge the top condition</a:t>
            </a:r>
          </a:p>
        </p:txBody>
      </p:sp>
      <p:grpSp>
        <p:nvGrpSpPr>
          <p:cNvPr id="88" name="组 87"/>
          <p:cNvGrpSpPr/>
          <p:nvPr/>
        </p:nvGrpSpPr>
        <p:grpSpPr>
          <a:xfrm>
            <a:off x="7970283" y="3811483"/>
            <a:ext cx="1658471" cy="1277300"/>
            <a:chOff x="5783318" y="3163218"/>
            <a:chExt cx="1658471" cy="1277300"/>
          </a:xfrm>
        </p:grpSpPr>
        <p:cxnSp>
          <p:nvCxnSpPr>
            <p:cNvPr id="89" name="直线箭头连接符 88"/>
            <p:cNvCxnSpPr/>
            <p:nvPr/>
          </p:nvCxnSpPr>
          <p:spPr>
            <a:xfrm flipH="1">
              <a:off x="6541994" y="3163218"/>
              <a:ext cx="1" cy="51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5783318" y="3609521"/>
              <a:ext cx="1658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Execute the corresponding formula</a:t>
              </a:r>
            </a:p>
          </p:txBody>
        </p:sp>
      </p:grpSp>
      <p:cxnSp>
        <p:nvCxnSpPr>
          <p:cNvPr id="94" name="直线箭头连接符 93"/>
          <p:cNvCxnSpPr>
            <a:cxnSpLocks/>
          </p:cNvCxnSpPr>
          <p:nvPr/>
        </p:nvCxnSpPr>
        <p:spPr>
          <a:xfrm flipH="1">
            <a:off x="8778249" y="1072451"/>
            <a:ext cx="144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cxnSpLocks/>
            <a:endCxn id="90" idx="3"/>
          </p:cNvCxnSpPr>
          <p:nvPr/>
        </p:nvCxnSpPr>
        <p:spPr>
          <a:xfrm rot="5400000">
            <a:off x="8223054" y="2592161"/>
            <a:ext cx="3486824" cy="675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组 99"/>
          <p:cNvGrpSpPr/>
          <p:nvPr/>
        </p:nvGrpSpPr>
        <p:grpSpPr>
          <a:xfrm>
            <a:off x="10499388" y="1112224"/>
            <a:ext cx="1658471" cy="1094892"/>
            <a:chOff x="5712758" y="3163218"/>
            <a:chExt cx="1658471" cy="1094892"/>
          </a:xfrm>
        </p:grpSpPr>
        <p:cxnSp>
          <p:nvCxnSpPr>
            <p:cNvPr id="101" name="直线箭头连接符 100"/>
            <p:cNvCxnSpPr/>
            <p:nvPr/>
          </p:nvCxnSpPr>
          <p:spPr>
            <a:xfrm flipH="1">
              <a:off x="6541994" y="3163218"/>
              <a:ext cx="1" cy="51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5712758" y="3673335"/>
              <a:ext cx="1658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/>
                <a:t>Basically the same as OLL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103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20</cp:revision>
  <dcterms:created xsi:type="dcterms:W3CDTF">2018-12-12T08:10:07Z</dcterms:created>
  <dcterms:modified xsi:type="dcterms:W3CDTF">2019-12-27T12:34:06Z</dcterms:modified>
</cp:coreProperties>
</file>