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28" r:id="rId2"/>
    <p:sldId id="429" r:id="rId3"/>
    <p:sldId id="43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0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88153-12B8-4365-98B4-9B0E0C4D317A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94DED-7B34-4F53-9ED5-50012CEB0D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3ED8A8-0960-4190-BE44-2EFC929DF70D}" type="datetimeFigureOut">
              <a:rPr lang="ko-KR" altLang="en-US" smtClean="0"/>
              <a:pPr/>
              <a:t>2020-05-27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267B998-F928-4C17-8EE6-300B45A27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9" y="-71462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ko-KR" altLang="en-US" sz="15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ko-KR" altLang="en-US"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0769"/>
            <a:ext cx="8640960" cy="471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endParaRPr lang="en-US" altLang="ko-KR" sz="2000" dirty="0"/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정규 표현식이라는 이름은 정규 문자열을 </a:t>
            </a:r>
            <a:r>
              <a:rPr lang="ko-KR" altLang="en-US" dirty="0" err="1"/>
              <a:t>식별하는데서</a:t>
            </a:r>
            <a:r>
              <a:rPr lang="ko-KR" altLang="en-US" dirty="0"/>
              <a:t> 유래되었다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정규 </a:t>
            </a:r>
            <a:r>
              <a:rPr lang="ko-KR" altLang="en-US" dirty="0" err="1"/>
              <a:t>표현식은</a:t>
            </a:r>
            <a:r>
              <a:rPr lang="ko-KR" altLang="en-US" dirty="0"/>
              <a:t> 문자열이 주어진 규칙에 일치하는지</a:t>
            </a:r>
            <a:r>
              <a:rPr lang="en-US" altLang="ko-KR" dirty="0"/>
              <a:t>, </a:t>
            </a:r>
            <a:r>
              <a:rPr lang="ko-KR" altLang="en-US" dirty="0"/>
              <a:t>일치하지 않는지 판단할 수 있다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글자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최소한 한 번 쓰시오</a:t>
            </a:r>
            <a:endParaRPr lang="en-US" altLang="ko-KR" dirty="0"/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그 뒤에 </a:t>
            </a:r>
            <a:r>
              <a:rPr lang="en-US" altLang="ko-KR" dirty="0"/>
              <a:t>b</a:t>
            </a:r>
            <a:r>
              <a:rPr lang="ko-KR" altLang="en-US" dirty="0"/>
              <a:t>를 정확히 다섯 개 쓰시오</a:t>
            </a:r>
            <a:endParaRPr lang="en-US" altLang="ko-KR" dirty="0"/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그 뒤에 </a:t>
            </a:r>
            <a:r>
              <a:rPr lang="en-US" altLang="ko-KR" dirty="0"/>
              <a:t>c</a:t>
            </a:r>
            <a:r>
              <a:rPr lang="ko-KR" altLang="en-US" dirty="0"/>
              <a:t>를 짝수 번 쓰시오</a:t>
            </a:r>
            <a:endParaRPr lang="en-US" altLang="ko-KR" dirty="0"/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마지막에 </a:t>
            </a:r>
            <a:r>
              <a:rPr lang="en-US" altLang="ko-KR" dirty="0"/>
              <a:t>d</a:t>
            </a:r>
            <a:r>
              <a:rPr lang="ko-KR" altLang="en-US" dirty="0"/>
              <a:t>가 있어도 되고 없어도 됩니다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=&gt; </a:t>
            </a:r>
            <a:r>
              <a:rPr lang="en-US" altLang="ko-KR" dirty="0" err="1"/>
              <a:t>aaaabbbbbccccd</a:t>
            </a:r>
            <a:r>
              <a:rPr lang="en-US" altLang="ko-KR" dirty="0"/>
              <a:t>, </a:t>
            </a:r>
            <a:r>
              <a:rPr lang="en-US" altLang="ko-KR" dirty="0" err="1"/>
              <a:t>aabbbbbcc</a:t>
            </a:r>
            <a:r>
              <a:rPr lang="en-US" altLang="ko-KR" dirty="0"/>
              <a:t> </a:t>
            </a:r>
            <a:r>
              <a:rPr lang="ko-KR" altLang="en-US" dirty="0"/>
              <a:t>등이 성립한다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aa</a:t>
            </a:r>
            <a:r>
              <a:rPr lang="en-US" altLang="ko-KR" dirty="0"/>
              <a:t>*</a:t>
            </a:r>
            <a:r>
              <a:rPr lang="en-US" altLang="ko-KR" dirty="0" err="1"/>
              <a:t>bbbbb</a:t>
            </a:r>
            <a:r>
              <a:rPr lang="en-US" altLang="ko-KR" dirty="0"/>
              <a:t>(cc)*(d|)</a:t>
            </a:r>
          </a:p>
        </p:txBody>
      </p:sp>
    </p:spTree>
    <p:extLst>
      <p:ext uri="{BB962C8B-B14F-4D97-AF65-F5344CB8AC3E}">
        <p14:creationId xmlns:p14="http://schemas.microsoft.com/office/powerpoint/2010/main" val="195772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8070" y="476672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9" y="-71462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ko-KR" altLang="en-US" sz="15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ko-KR" altLang="en-US"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640960" cy="547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endParaRPr lang="en-US" altLang="ko-KR" sz="2000" dirty="0"/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규칙</a:t>
            </a:r>
            <a:r>
              <a:rPr lang="en-US" altLang="ko-KR" sz="1600" dirty="0"/>
              <a:t>1 : </a:t>
            </a:r>
            <a:r>
              <a:rPr lang="ko-KR" altLang="en-US" sz="1600" dirty="0" err="1"/>
              <a:t>이메일</a:t>
            </a:r>
            <a:r>
              <a:rPr lang="ko-KR" altLang="en-US" sz="1600" dirty="0"/>
              <a:t> 주소의 첫 번째 부부에는 다음 중 최소한 하나가 포함 </a:t>
            </a:r>
            <a:r>
              <a:rPr lang="ko-KR" altLang="en-US" sz="1600" dirty="0" err="1"/>
              <a:t>되어야합니다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대문자</a:t>
            </a:r>
            <a:r>
              <a:rPr lang="en-US" altLang="ko-KR" sz="1600" dirty="0"/>
              <a:t>, </a:t>
            </a:r>
            <a:r>
              <a:rPr lang="ko-KR" altLang="en-US" sz="1600" dirty="0"/>
              <a:t>소문자</a:t>
            </a:r>
            <a:r>
              <a:rPr lang="en-US" altLang="ko-KR" sz="1600" dirty="0"/>
              <a:t>, </a:t>
            </a:r>
            <a:r>
              <a:rPr lang="ko-KR" altLang="en-US" sz="1600" dirty="0"/>
              <a:t>숫자 </a:t>
            </a:r>
            <a:r>
              <a:rPr lang="en-US" altLang="ko-KR" sz="1600" dirty="0"/>
              <a:t>0-9, </a:t>
            </a:r>
            <a:r>
              <a:rPr lang="ko-KR" altLang="en-US" sz="1600" dirty="0"/>
              <a:t>마침표</a:t>
            </a:r>
            <a:r>
              <a:rPr lang="en-US" altLang="ko-KR" sz="1600" dirty="0"/>
              <a:t>(.), </a:t>
            </a:r>
            <a:r>
              <a:rPr lang="ko-KR" altLang="en-US" sz="1600" dirty="0"/>
              <a:t>플러스 기호</a:t>
            </a:r>
            <a:r>
              <a:rPr lang="en-US" altLang="ko-KR" sz="1600" dirty="0"/>
              <a:t>(+), </a:t>
            </a:r>
            <a:r>
              <a:rPr lang="ko-KR" altLang="en-US" sz="1600" dirty="0"/>
              <a:t>밑 </a:t>
            </a:r>
            <a:r>
              <a:rPr lang="ko-KR" altLang="en-US" sz="1600" dirty="0" err="1"/>
              <a:t>줄기호</a:t>
            </a:r>
            <a:endParaRPr lang="en-US" altLang="ko-KR" sz="1600" dirty="0"/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[A-Za-z0-9\._+]+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규칙</a:t>
            </a:r>
            <a:r>
              <a:rPr lang="en-US" altLang="ko-KR" sz="1600" dirty="0"/>
              <a:t>2:</a:t>
            </a:r>
            <a:r>
              <a:rPr lang="ko-KR" altLang="en-US" sz="1600" dirty="0"/>
              <a:t>그 다음에 </a:t>
            </a:r>
            <a:r>
              <a:rPr lang="en-US" altLang="ko-KR" sz="1600" dirty="0"/>
              <a:t>@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나타나야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@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규칙</a:t>
            </a:r>
            <a:r>
              <a:rPr lang="en-US" altLang="ko-KR" sz="1600" dirty="0"/>
              <a:t>3:</a:t>
            </a:r>
            <a:r>
              <a:rPr lang="ko-KR" altLang="en-US" sz="1600" dirty="0"/>
              <a:t>그 다음에는 반드시 대문자나 소문자가 최소한 하나 있어야 한다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[A-</a:t>
            </a:r>
            <a:r>
              <a:rPr lang="en-US" altLang="ko-KR" sz="1600" dirty="0" err="1"/>
              <a:t>Za</a:t>
            </a:r>
            <a:r>
              <a:rPr lang="en-US" altLang="ko-KR" sz="1600" dirty="0"/>
              <a:t>-z]+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규칙</a:t>
            </a:r>
            <a:r>
              <a:rPr lang="en-US" altLang="ko-KR" sz="1600" dirty="0"/>
              <a:t>4: </a:t>
            </a:r>
            <a:r>
              <a:rPr lang="ko-KR" altLang="en-US" sz="1600" dirty="0"/>
              <a:t>그 다음에는 마침표가 온다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\.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규칙</a:t>
            </a:r>
            <a:r>
              <a:rPr lang="en-US" altLang="ko-KR" sz="1600" dirty="0"/>
              <a:t>5: </a:t>
            </a:r>
            <a:r>
              <a:rPr lang="ko-KR" altLang="en-US" sz="1600" dirty="0" err="1"/>
              <a:t>이메일</a:t>
            </a:r>
            <a:r>
              <a:rPr lang="ko-KR" altLang="en-US" sz="1600" dirty="0"/>
              <a:t> 주소는 </a:t>
            </a:r>
            <a:r>
              <a:rPr lang="en-US" altLang="ko-KR" sz="1600" dirty="0"/>
              <a:t>com, org, </a:t>
            </a:r>
            <a:r>
              <a:rPr lang="en-US" altLang="ko-KR" sz="1600" dirty="0" err="1"/>
              <a:t>edu</a:t>
            </a:r>
            <a:r>
              <a:rPr lang="en-US" altLang="ko-KR" sz="1600" dirty="0"/>
              <a:t>, net</a:t>
            </a:r>
            <a:r>
              <a:rPr lang="ko-KR" altLang="en-US" sz="1600" dirty="0"/>
              <a:t>중 하나로 끝난다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(</a:t>
            </a:r>
            <a:r>
              <a:rPr lang="en-US" altLang="ko-KR" sz="1600" dirty="0" err="1"/>
              <a:t>com|org|edu|net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[A-Za-z0-9\._+]+@[A-</a:t>
            </a:r>
            <a:r>
              <a:rPr lang="en-US" altLang="ko-KR" sz="1600" dirty="0" err="1"/>
              <a:t>Za</a:t>
            </a:r>
            <a:r>
              <a:rPr lang="en-US" altLang="ko-KR" sz="1600" dirty="0"/>
              <a:t>-z]+\.(com| org| </a:t>
            </a:r>
            <a:r>
              <a:rPr lang="en-US" altLang="ko-KR" sz="1600" dirty="0" err="1"/>
              <a:t>edu</a:t>
            </a:r>
            <a:r>
              <a:rPr lang="en-US" altLang="ko-KR" sz="1600" dirty="0"/>
              <a:t>| net)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72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8070" y="332656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9" y="-71462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ko-KR" altLang="en-US" sz="15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ko-KR" altLang="en-US"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8640960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기호</a:t>
            </a: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25318"/>
              </p:ext>
            </p:extLst>
          </p:nvPr>
        </p:nvGraphicFramePr>
        <p:xfrm>
          <a:off x="251520" y="1556792"/>
          <a:ext cx="8640960" cy="5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일치하는 문자열 예제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 앞에 있는 문자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ko-KR" altLang="en-US" sz="1200" baseline="0" dirty="0"/>
                        <a:t>대괄호로 묶인 문자들이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 이상 나타납니다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a*b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aaaaaa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aaabbbbb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bbbbbbb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 앞에 있는 문자</a:t>
                      </a:r>
                      <a:r>
                        <a:rPr lang="en-US" altLang="ko-KR" sz="1200" dirty="0"/>
                        <a:t>.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대괄호로 묶인 문자들이 </a:t>
                      </a:r>
                      <a:r>
                        <a:rPr lang="en-US" altLang="ko-KR" sz="1200" baseline="0" dirty="0"/>
                        <a:t>1</a:t>
                      </a:r>
                      <a:r>
                        <a:rPr lang="ko-KR" altLang="en-US" sz="1200" baseline="0" dirty="0"/>
                        <a:t>번 이상 나타납니다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a+b</a:t>
                      </a:r>
                      <a:r>
                        <a:rPr lang="en-US" altLang="ko-KR" sz="1400" dirty="0"/>
                        <a:t>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aaaaaab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aabbbb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abbbbbb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대괄호 안에 있는 문자 중 하나가 나타납니다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[A-Z]*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APPLE,</a:t>
                      </a:r>
                      <a:r>
                        <a:rPr lang="en-US" altLang="ko-KR" sz="1400" baseline="0" dirty="0"/>
                        <a:t> CAPITALS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정규표현식을</a:t>
                      </a:r>
                      <a:r>
                        <a:rPr lang="ko-KR" altLang="en-US" sz="1200" dirty="0"/>
                        <a:t> 평가할 때에는 하위표현식이 먼저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(a*b)*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aaabaab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abaaab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{</a:t>
                      </a:r>
                      <a:r>
                        <a:rPr lang="en-US" altLang="ko-KR" sz="1400" dirty="0" err="1"/>
                        <a:t>m,n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</a:t>
                      </a:r>
                      <a:r>
                        <a:rPr lang="ko-KR" altLang="en-US" sz="1200" dirty="0"/>
                        <a:t>번 이상 </a:t>
                      </a:r>
                      <a:r>
                        <a:rPr lang="en-US" altLang="ko-KR" sz="1200" dirty="0"/>
                        <a:t>n</a:t>
                      </a:r>
                      <a:r>
                        <a:rPr lang="ko-KR" altLang="en-US" sz="1200" dirty="0"/>
                        <a:t>번 이하 문자들이 나타납니다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a{2,3}b{2,3}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aabbb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aaabbb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aabb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[^]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대괄호 안에 있는 문자를 제외한 문자가 나타납니다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[^A-Z]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apple, banana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|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표현식중</a:t>
                      </a:r>
                      <a:r>
                        <a:rPr lang="ko-KR" altLang="en-US" sz="1200" dirty="0"/>
                        <a:t> 하나가 나타납니다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b(</a:t>
                      </a:r>
                      <a:r>
                        <a:rPr lang="en-US" altLang="ko-KR" sz="1400" dirty="0" err="1"/>
                        <a:t>a|i|e</a:t>
                      </a:r>
                      <a:r>
                        <a:rPr lang="en-US" altLang="ko-KR" sz="1400" dirty="0"/>
                        <a:t>)d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bad, bid, bed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 하나가 나타납니다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b.d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bad, </a:t>
                      </a:r>
                      <a:r>
                        <a:rPr lang="en-US" altLang="ko-KR" sz="1400" dirty="0" err="1"/>
                        <a:t>bzd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b$d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^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 뒤에 있는 문자 혹은 하위 표현식이 문자열 맨 앞에 나타납니다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^a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apple, </a:t>
                      </a:r>
                      <a:r>
                        <a:rPr lang="en-US" altLang="ko-KR" sz="1400" dirty="0" err="1"/>
                        <a:t>asdf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특수 문자를 원래 의미대로 </a:t>
                      </a:r>
                      <a:r>
                        <a:rPr lang="ko-KR" altLang="en-US" sz="1200" dirty="0" err="1"/>
                        <a:t>쓰게하는</a:t>
                      </a:r>
                      <a:r>
                        <a:rPr lang="ko-KR" altLang="en-US" sz="1200" dirty="0"/>
                        <a:t> 문자입니다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\.  \|  \\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  |  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$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하위 표현식이 마지막이라는 뜻입니다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[A-Z]*[a-z]*$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ABCabc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zzzyx</a:t>
                      </a:r>
                      <a:r>
                        <a:rPr lang="en-US" altLang="ko-KR" sz="1400" dirty="0"/>
                        <a:t>, Bob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?!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포함하지 않는다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는 뜻입니다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^((?![A-Z]).)*$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no-caps-here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72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795</TotalTime>
  <Words>416</Words>
  <Application>Microsoft Office PowerPoint</Application>
  <PresentationFormat>화면 슬라이드 쇼(4:3)</PresentationFormat>
  <Paragraphs>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나눔스퀘어</vt:lpstr>
      <vt:lpstr>나눔스퀘어 Bold</vt:lpstr>
      <vt:lpstr>맑은 고딕</vt:lpstr>
      <vt:lpstr>Georgia</vt:lpstr>
      <vt:lpstr>Trebuchet MS</vt:lpstr>
      <vt:lpstr>Wingdings</vt:lpstr>
      <vt:lpstr>Wingdings 2</vt:lpstr>
      <vt:lpstr>도시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hyopapa10@gmail.com</cp:lastModifiedBy>
  <cp:revision>86</cp:revision>
  <dcterms:created xsi:type="dcterms:W3CDTF">2018-07-04T22:23:43Z</dcterms:created>
  <dcterms:modified xsi:type="dcterms:W3CDTF">2020-05-27T04:01:41Z</dcterms:modified>
</cp:coreProperties>
</file>