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762"/>
    <a:srgbClr val="855099"/>
    <a:srgbClr val="0F2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4" autoAdjust="0"/>
  </p:normalViewPr>
  <p:slideViewPr>
    <p:cSldViewPr>
      <p:cViewPr>
        <p:scale>
          <a:sx n="100" d="100"/>
          <a:sy n="100" d="100"/>
        </p:scale>
        <p:origin x="-516" y="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EA24F-18F7-4F91-9359-C9F9A023D2A2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0C6D-2CD9-459C-90BA-094B90DC4E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095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08E0-4069-43F6-B2CC-04F03E348597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9474B-842E-4EAE-B0C8-3BE92A5813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5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9474B-842E-4EAE-B0C8-3BE92A5813C8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01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081D1D-6BD6-40F4-80EB-C898E09F6268}" type="datetimeFigureOut">
              <a:rPr lang="es-VE" smtClean="0"/>
              <a:t>19/10/2020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lexis\Desktop\feedM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3681603" cy="39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93171" y="40466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Universidad Católica Andres Bello</a:t>
            </a:r>
          </a:p>
          <a:p>
            <a:r>
              <a:rPr lang="en-US" dirty="0" smtClean="0"/>
              <a:t>Facultad de ingeniería</a:t>
            </a:r>
          </a:p>
          <a:p>
            <a:r>
              <a:rPr lang="en-US" dirty="0" smtClean="0"/>
              <a:t>Escuela de ingeniería Informática</a:t>
            </a:r>
            <a:endParaRPr lang="es-VE" dirty="0"/>
          </a:p>
        </p:txBody>
      </p:sp>
      <p:sp>
        <p:nvSpPr>
          <p:cNvPr id="6" name="AutoShape 5" descr="Universidad Católica Andrés Bello Extensión Guayana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4664"/>
            <a:ext cx="1032796" cy="103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30811" y="4471345"/>
            <a:ext cx="60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Aplicación móvil para registrar, calificar y llevar un control del </a:t>
            </a:r>
            <a:r>
              <a:rPr lang="es-MX" b="1" i="1" dirty="0" smtClean="0"/>
              <a:t>feedback</a:t>
            </a:r>
            <a:r>
              <a:rPr lang="es-MX" b="1" dirty="0" smtClean="0"/>
              <a:t> que realizan los trabajadores sobre su desempeño en las actividades de una empresa</a:t>
            </a:r>
            <a:endParaRPr lang="es-V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41256" y="566124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Pasante: </a:t>
            </a:r>
            <a:r>
              <a:rPr lang="es-MX" sz="1400" dirty="0" smtClean="0"/>
              <a:t>Alexander Fernández</a:t>
            </a:r>
          </a:p>
          <a:p>
            <a:r>
              <a:rPr lang="es-MX" sz="1400" b="1" dirty="0" smtClean="0"/>
              <a:t>Tutor empresarial: </a:t>
            </a:r>
            <a:r>
              <a:rPr lang="es-MX" sz="1400" dirty="0" smtClean="0"/>
              <a:t>Alexander Ramírez</a:t>
            </a:r>
          </a:p>
          <a:p>
            <a:r>
              <a:rPr lang="es-MX" sz="1400" b="1" dirty="0" smtClean="0"/>
              <a:t>Tutor académico: </a:t>
            </a:r>
            <a:r>
              <a:rPr lang="es-MX" sz="1400" dirty="0" smtClean="0"/>
              <a:t>Henry Martínez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0182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Editar datos del perfil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3925694" y="970756"/>
            <a:ext cx="12700" cy="3188297"/>
          </a:xfrm>
          <a:prstGeom prst="curvedConnector3">
            <a:avLst>
              <a:gd name="adj1" fmla="val 337500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38" y="2558554"/>
            <a:ext cx="2168513" cy="383867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16" y="2571255"/>
            <a:ext cx="2154627" cy="38259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32" y="2420887"/>
            <a:ext cx="2197571" cy="38696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69" y="2407048"/>
            <a:ext cx="2167436" cy="385246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Contraseña olvidada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>
            <a:endCxn id="14" idx="1"/>
          </p:cNvCxnSpPr>
          <p:nvPr/>
        </p:nvCxnSpPr>
        <p:spPr>
          <a:xfrm>
            <a:off x="2699792" y="3527138"/>
            <a:ext cx="9361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/>
          <p:nvPr/>
        </p:nvCxnSpPr>
        <p:spPr>
          <a:xfrm rot="16200000" flipH="1">
            <a:off x="4263861" y="511836"/>
            <a:ext cx="1" cy="3818104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635896" y="3373250"/>
            <a:ext cx="160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Correo electr</a:t>
            </a:r>
            <a:r>
              <a:rPr lang="es-MX" sz="1400" dirty="0" smtClean="0"/>
              <a:t>ónico</a:t>
            </a:r>
            <a:endParaRPr lang="es-VE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50534" y="6249344"/>
            <a:ext cx="255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Envío de correo satisfactorio</a:t>
            </a:r>
            <a:endParaRPr lang="es-VE" sz="1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437894" y="5964597"/>
            <a:ext cx="710170" cy="15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8" y="2967505"/>
            <a:ext cx="1648522" cy="29028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Enviar mensaje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2125088" y="1800815"/>
            <a:ext cx="568078" cy="1747996"/>
          </a:xfrm>
          <a:prstGeom prst="curvedConnector3">
            <a:avLst>
              <a:gd name="adj1" fmla="val 1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/>
          <p:nvPr/>
        </p:nvCxnSpPr>
        <p:spPr>
          <a:xfrm rot="16200000" flipH="1">
            <a:off x="3938647" y="1735251"/>
            <a:ext cx="568079" cy="1879125"/>
          </a:xfrm>
          <a:prstGeom prst="curvedConnector3">
            <a:avLst>
              <a:gd name="adj1" fmla="val -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9512" y="203516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Busca a las personas para enviar el mensaje</a:t>
            </a:r>
            <a:endParaRPr lang="es-V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827584" y="2773824"/>
            <a:ext cx="216024" cy="51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627784" y="188126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Selecciona a los usuarios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162249" y="2151593"/>
            <a:ext cx="177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Escribe el título y el mensaje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450540" y="3809744"/>
            <a:ext cx="485056" cy="31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6743" y="4121844"/>
            <a:ext cx="8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Mensaje público o privado</a:t>
            </a:r>
            <a:endParaRPr lang="es-VE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87090"/>
            <a:ext cx="1627468" cy="287586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41" y="2967505"/>
            <a:ext cx="1948328" cy="345357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94" y="2420888"/>
            <a:ext cx="1992880" cy="407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enviados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1733872" cy="307762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curvado"/>
          <p:cNvCxnSpPr>
            <a:stCxn id="6" idx="0"/>
            <a:endCxn id="3074" idx="0"/>
          </p:cNvCxnSpPr>
          <p:nvPr/>
        </p:nvCxnSpPr>
        <p:spPr>
          <a:xfrm rot="5400000" flipH="1" flipV="1">
            <a:off x="2461587" y="1797838"/>
            <a:ext cx="864097" cy="2110198"/>
          </a:xfrm>
          <a:prstGeom prst="curvedConnector3">
            <a:avLst>
              <a:gd name="adj1" fmla="val 1264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72158" y="224406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Al hacer clic en algún mensaje, se ve el detalle</a:t>
            </a:r>
            <a:endParaRPr lang="es-VE" sz="1400" dirty="0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4355976" y="2982724"/>
            <a:ext cx="1224136" cy="230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434830" y="3311926"/>
            <a:ext cx="1145282" cy="71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31 Cerrar llave"/>
          <p:cNvSpPr/>
          <p:nvPr/>
        </p:nvSpPr>
        <p:spPr>
          <a:xfrm>
            <a:off x="5037896" y="3878563"/>
            <a:ext cx="144016" cy="1800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714781" y="2728518"/>
            <a:ext cx="937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683274" y="2605681"/>
            <a:ext cx="159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Título del mensaje</a:t>
            </a:r>
            <a:endParaRPr lang="es-VE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81240" y="288339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Publicable por el emisor</a:t>
            </a:r>
            <a:endParaRPr lang="es-VE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683274" y="3158037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 publicable por el receptor</a:t>
            </a:r>
            <a:endParaRPr lang="es-VE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364088" y="462477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Cuerpo del mensaje</a:t>
            </a:r>
            <a:endParaRPr lang="es-VE" sz="1400" dirty="0"/>
          </a:p>
        </p:txBody>
      </p:sp>
      <p:sp>
        <p:nvSpPr>
          <p:cNvPr id="41" name="40 Elipse"/>
          <p:cNvSpPr/>
          <p:nvPr/>
        </p:nvSpPr>
        <p:spPr>
          <a:xfrm>
            <a:off x="3114142" y="312009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47 Elipse"/>
          <p:cNvSpPr/>
          <p:nvPr/>
        </p:nvSpPr>
        <p:spPr>
          <a:xfrm>
            <a:off x="3117894" y="330094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3707904" y="3611639"/>
            <a:ext cx="187220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683819" y="3490036"/>
            <a:ext cx="256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Decidir si el mensaje es publicable o no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1807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recibidos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6" y="2924944"/>
            <a:ext cx="2001316" cy="35412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2088232" cy="37378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curvado"/>
          <p:cNvCxnSpPr>
            <a:stCxn id="17412" idx="0"/>
            <a:endCxn id="17413" idx="0"/>
          </p:cNvCxnSpPr>
          <p:nvPr/>
        </p:nvCxnSpPr>
        <p:spPr>
          <a:xfrm rot="5400000" flipH="1" flipV="1">
            <a:off x="3692111" y="1216963"/>
            <a:ext cx="936104" cy="2479858"/>
          </a:xfrm>
          <a:prstGeom prst="curvedConnector3">
            <a:avLst>
              <a:gd name="adj1" fmla="val 1244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374233" y="2181810"/>
            <a:ext cx="1579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Al desplazar el mensaje, se puede calificar</a:t>
            </a:r>
            <a:endParaRPr lang="es-VE" sz="1400" dirty="0"/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5877669" y="3282888"/>
            <a:ext cx="72008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660232" y="2924944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aprecia el cambio de color al calificar el mensaje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306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Ranking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328498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el ranking se evalúan las posiciones de los usuarios por cantidad de mensajes enviados y recibidos y por cantidad de calificaciones positivas y negativas</a:t>
            </a:r>
            <a:endParaRPr lang="es-VE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264895" cy="443101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63" y="2933330"/>
            <a:ext cx="1926859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600200"/>
            <a:ext cx="7859217" cy="820688"/>
          </a:xfrm>
        </p:spPr>
        <p:txBody>
          <a:bodyPr>
            <a:normAutofit/>
          </a:bodyPr>
          <a:lstStyle/>
          <a:p>
            <a:r>
              <a:rPr lang="es-MX" b="1" dirty="0"/>
              <a:t>Ver mensajes públicos y privados de los trabajadores a cargo (supervisor)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3312489" y="1691390"/>
            <a:ext cx="261610" cy="2222270"/>
          </a:xfrm>
          <a:prstGeom prst="curvedConnector3">
            <a:avLst>
              <a:gd name="adj1" fmla="val 1873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curvado"/>
          <p:cNvCxnSpPr/>
          <p:nvPr/>
        </p:nvCxnSpPr>
        <p:spPr>
          <a:xfrm rot="16200000" flipH="1">
            <a:off x="5545704" y="1680444"/>
            <a:ext cx="284481" cy="2267032"/>
          </a:xfrm>
          <a:prstGeom prst="curvedConnector3">
            <a:avLst>
              <a:gd name="adj1" fmla="val -803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249710" y="5733256"/>
            <a:ext cx="123405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97582" y="5013175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Opciones de supervisor para ver los trabajadores asignados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01067" y="2410110"/>
            <a:ext cx="200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Mostrar los trabajadores asignados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26960" y="2137740"/>
            <a:ext cx="20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Selecciona un trabajador</a:t>
            </a:r>
            <a:endParaRPr lang="es-VE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391361" y="2129408"/>
            <a:ext cx="200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Ver mensajes públicos y privados del trabajador</a:t>
            </a:r>
            <a:endParaRPr lang="es-VE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30" y="2652628"/>
            <a:ext cx="1788966" cy="31810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76" y="2956200"/>
            <a:ext cx="1824770" cy="32593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75" y="3501009"/>
            <a:ext cx="1649934" cy="294298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Cambio de cargo de trabajadores y supervisores (Administrador)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971600" y="5085184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8625" y="4221088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cambiar cargos</a:t>
            </a:r>
            <a:endParaRPr lang="es-VE" sz="1400" dirty="0"/>
          </a:p>
        </p:txBody>
      </p:sp>
      <p:cxnSp>
        <p:nvCxnSpPr>
          <p:cNvPr id="17" name="16 Conector curvado"/>
          <p:cNvCxnSpPr/>
          <p:nvPr/>
        </p:nvCxnSpPr>
        <p:spPr>
          <a:xfrm rot="5400000" flipH="1" flipV="1">
            <a:off x="2747295" y="2428597"/>
            <a:ext cx="416072" cy="1728751"/>
          </a:xfrm>
          <a:prstGeom prst="curvedConnector3">
            <a:avLst>
              <a:gd name="adj1" fmla="val 15494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/>
          <p:nvPr/>
        </p:nvCxnSpPr>
        <p:spPr>
          <a:xfrm rot="16200000" flipH="1">
            <a:off x="4540948" y="2363694"/>
            <a:ext cx="387869" cy="1830352"/>
          </a:xfrm>
          <a:prstGeom prst="curvedConnector3">
            <a:avLst>
              <a:gd name="adj1" fmla="val -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/>
          <p:nvPr/>
        </p:nvCxnSpPr>
        <p:spPr>
          <a:xfrm rot="5400000" flipH="1" flipV="1">
            <a:off x="6313021" y="2421975"/>
            <a:ext cx="387869" cy="1713792"/>
          </a:xfrm>
          <a:prstGeom prst="curvedConnector3">
            <a:avLst>
              <a:gd name="adj1" fmla="val 1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935596" y="26369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Ingresar al cambio de cargos</a:t>
            </a:r>
            <a:endParaRPr lang="es-VE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99792" y="2148448"/>
            <a:ext cx="2507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Desliza hacia la izquierda algún trabajador para cambiar su cargo</a:t>
            </a:r>
            <a:endParaRPr lang="es-VE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436096" y="2375302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en nuevo cargo</a:t>
            </a:r>
            <a:endParaRPr lang="es-VE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05339" y="225617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Cargo cambiado satisfactoriamente</a:t>
            </a:r>
            <a:endParaRPr lang="es-VE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1" y="3084936"/>
            <a:ext cx="1687569" cy="2970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91" y="3472806"/>
            <a:ext cx="1644383" cy="29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60" y="3084935"/>
            <a:ext cx="1559261" cy="28135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00" y="2939430"/>
            <a:ext cx="1622283" cy="287563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41" y="3501009"/>
            <a:ext cx="1642024" cy="29237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Asignar trabajadores a supervisores (Administrador)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971600" y="5390639"/>
            <a:ext cx="1075353" cy="47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8625" y="4221088"/>
            <a:ext cx="1306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asignar trabajadores a supervisores</a:t>
            </a:r>
            <a:endParaRPr lang="es-VE" sz="1400" dirty="0"/>
          </a:p>
        </p:txBody>
      </p:sp>
      <p:cxnSp>
        <p:nvCxnSpPr>
          <p:cNvPr id="13" name="12 Conector curvado"/>
          <p:cNvCxnSpPr/>
          <p:nvPr/>
        </p:nvCxnSpPr>
        <p:spPr>
          <a:xfrm rot="5400000" flipH="1" flipV="1">
            <a:off x="2657141" y="2358759"/>
            <a:ext cx="576064" cy="1708434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/>
          <p:nvPr/>
        </p:nvCxnSpPr>
        <p:spPr>
          <a:xfrm rot="16200000" flipH="1">
            <a:off x="4348555" y="2375778"/>
            <a:ext cx="576063" cy="1674395"/>
          </a:xfrm>
          <a:prstGeom prst="curvedConnector3">
            <a:avLst>
              <a:gd name="adj1" fmla="val -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/>
          <p:nvPr/>
        </p:nvCxnSpPr>
        <p:spPr>
          <a:xfrm rot="5400000" flipH="1" flipV="1">
            <a:off x="5984035" y="2396564"/>
            <a:ext cx="576063" cy="1696697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030760" y="2204864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 a la asignación trabajadores a supervisores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146357" y="2146235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un supervisor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79586" y="2163286"/>
            <a:ext cx="153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Agrega o elimina los trabajadores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40052" y="2298918"/>
            <a:ext cx="179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Guarda los cambios</a:t>
            </a:r>
            <a:endParaRPr lang="es-VE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17447" y="6135321"/>
            <a:ext cx="187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 que indica el proceso completado</a:t>
            </a:r>
            <a:endParaRPr lang="es-VE" sz="1400" dirty="0"/>
          </a:p>
        </p:txBody>
      </p:sp>
      <p:cxnSp>
        <p:nvCxnSpPr>
          <p:cNvPr id="27" name="26 Conector recto de flecha"/>
          <p:cNvCxnSpPr>
            <a:stCxn id="26" idx="0"/>
            <a:endCxn id="9221" idx="2"/>
          </p:cNvCxnSpPr>
          <p:nvPr/>
        </p:nvCxnSpPr>
        <p:spPr>
          <a:xfrm flipH="1" flipV="1">
            <a:off x="7217242" y="5815066"/>
            <a:ext cx="235693" cy="320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63" y="2941650"/>
            <a:ext cx="1441051" cy="25588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79" y="3508378"/>
            <a:ext cx="1487212" cy="262694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3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34" y="4867275"/>
            <a:ext cx="39147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mayoría de las empresas realizan evaluaciones al personal sobre su desempeño.</a:t>
            </a:r>
          </a:p>
          <a:p>
            <a:pPr algn="just"/>
            <a:r>
              <a:rPr lang="es-MX" dirty="0" smtClean="0"/>
              <a:t>En organizaciones muy grandes, los supervisores no pueden recordar el desempeño de cada trabajador que tiene a su cargo.</a:t>
            </a:r>
          </a:p>
          <a:p>
            <a:pPr algn="just"/>
            <a:r>
              <a:rPr lang="es-MX" dirty="0" smtClean="0"/>
              <a:t>Inestabilidad en los resultados del desempeño de los trabajadores, produciendo un descontento.</a:t>
            </a:r>
          </a:p>
          <a:p>
            <a:pPr algn="just"/>
            <a:r>
              <a:rPr lang="es-MX" dirty="0" smtClean="0"/>
              <a:t>Los supervisores se ven en la necesidad de llevar una carga adicional de trabajo, llevando un registro de todas las actividades de sus trabajadores.</a:t>
            </a:r>
          </a:p>
          <a:p>
            <a:endParaRPr lang="es-MX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3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91105"/>
            <a:ext cx="2908388" cy="195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Solución Propuesta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2016224"/>
          </a:xfrm>
        </p:spPr>
        <p:txBody>
          <a:bodyPr/>
          <a:lstStyle/>
          <a:p>
            <a:pPr algn="just"/>
            <a:r>
              <a:rPr lang="es-MX" dirty="0" smtClean="0"/>
              <a:t>Proporcionar a las empresas una herramienta que cumpla con el registro de los comentarios o </a:t>
            </a:r>
            <a:r>
              <a:rPr lang="es-MX" i="1" dirty="0" smtClean="0"/>
              <a:t>feedback</a:t>
            </a:r>
            <a:r>
              <a:rPr lang="es-MX" dirty="0" smtClean="0"/>
              <a:t> de que hace un trabajador o supervisor en la empresa, poder calificar los mensajes y compartirlos de forma que se pueda evaluar el desempeño laboral.</a:t>
            </a:r>
            <a:endParaRPr lang="es-V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422705"/>
            <a:ext cx="2403284" cy="143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General</a:t>
            </a:r>
          </a:p>
          <a:p>
            <a:pPr lvl="1" algn="just"/>
            <a:r>
              <a:rPr lang="es-MX" sz="1400" dirty="0"/>
              <a:t>Desarrollar una aplicación móvil que permita registrar, calificar y llevar un control del feedback que realizan los trabajadores sobre su desempeño en las actividades de una empresa</a:t>
            </a:r>
            <a:r>
              <a:rPr lang="es-MX" sz="1400" dirty="0" smtClean="0"/>
              <a:t>.</a:t>
            </a:r>
          </a:p>
          <a:p>
            <a:pPr algn="just"/>
            <a:r>
              <a:rPr lang="es-MX" b="1" dirty="0" smtClean="0"/>
              <a:t>Específicos</a:t>
            </a:r>
          </a:p>
          <a:p>
            <a:pPr lvl="1" algn="just"/>
            <a:r>
              <a:rPr lang="es-MX" sz="1400" dirty="0"/>
              <a:t>Desarrollar el registro y gestión de credenciales integrado con </a:t>
            </a:r>
            <a:r>
              <a:rPr lang="es-MX" sz="1400" dirty="0" smtClean="0"/>
              <a:t>Firebase.</a:t>
            </a:r>
          </a:p>
          <a:p>
            <a:pPr lvl="1" algn="just"/>
            <a:r>
              <a:rPr lang="es-MX" sz="1400" dirty="0"/>
              <a:t>Desarrollar la pantalla de envío de un mensaje a un trabajador con control sobre </a:t>
            </a:r>
            <a:r>
              <a:rPr lang="es-MX" sz="1400" dirty="0" smtClean="0"/>
              <a:t>si </a:t>
            </a:r>
            <a:r>
              <a:rPr lang="es-MX" sz="1400" dirty="0"/>
              <a:t>el mensaje es público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/>
              <a:t>Desarrollar la pantalla que le permite a un supervisor consultar los mensajes que ha recibido y enviado un trabajador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 smtClean="0"/>
              <a:t>Desarrollar la pantalla de perfil de un usuario donde se pueden visualizar los mensajes recibidos que son públicos.</a:t>
            </a:r>
          </a:p>
          <a:p>
            <a:pPr lvl="1" algn="just"/>
            <a:r>
              <a:rPr lang="es-MX" sz="1400" dirty="0" smtClean="0"/>
              <a:t>Desarrollar la visión de un administrador general que asigna supervisores a los trabajadores.</a:t>
            </a:r>
          </a:p>
          <a:p>
            <a:pPr lvl="1" algn="just"/>
            <a:r>
              <a:rPr lang="es-MX" sz="1400" dirty="0" smtClean="0"/>
              <a:t>Desarrollar un módulo que contabiliza el número de mensajes enviados, el número de mensajes recibidos y los mensajes calificados como positivos. </a:t>
            </a:r>
          </a:p>
          <a:p>
            <a:pPr lvl="1" algn="just"/>
            <a:r>
              <a:rPr lang="es-MX" sz="1400" dirty="0" smtClean="0"/>
              <a:t>Desarrollar el ranking de trabajadores basados en el feedback que dan y el feedback que reciben los trabajadores.</a:t>
            </a:r>
            <a:endParaRPr lang="es-VE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403284" y="6749144"/>
            <a:ext cx="6057148" cy="108856"/>
          </a:xfrm>
          <a:prstGeom prst="rect">
            <a:avLst/>
          </a:prstGeom>
          <a:solidFill>
            <a:srgbClr val="0E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45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Flujo principal de la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963527"/>
            <a:ext cx="3600400" cy="3816424"/>
          </a:xfrm>
        </p:spPr>
        <p:txBody>
          <a:bodyPr>
            <a:noAutofit/>
          </a:bodyPr>
          <a:lstStyle/>
          <a:p>
            <a:pPr marL="457200" indent="-342900" algn="just">
              <a:buAutoNum type="arabicPeriod"/>
            </a:pPr>
            <a:r>
              <a:rPr lang="es-MX" sz="1500" b="1" dirty="0" smtClean="0"/>
              <a:t>Un usuario redacta un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Decide si como emisor, se desea que el mensaje sea público o privado.</a:t>
            </a:r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El usuario receptor recibe el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calificar el mensaje aún siendo privado.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seleccionar el mensaje como público, en tal caso se publica en el perfil del emisor y del receptor.</a:t>
            </a:r>
            <a:endParaRPr lang="es-MX" sz="1500" dirty="0"/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Una vez el mensaje se encuentra publicado, cualquier usuario puede ver y calificar el mensaje.</a:t>
            </a:r>
            <a:endParaRPr lang="es-MX" sz="15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6" y="2060847"/>
            <a:ext cx="31051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4114800" cy="480060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Trabajador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algn="just"/>
            <a:r>
              <a:rPr lang="es-MX" dirty="0" smtClean="0"/>
              <a:t>Supervisor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Ver trabajadores asignados.</a:t>
            </a:r>
          </a:p>
          <a:p>
            <a:pPr lvl="1" algn="just"/>
            <a:r>
              <a:rPr lang="es-MX" sz="1400" dirty="0" smtClean="0"/>
              <a:t>Ver el perfil de los trabajadores con mensajes públicos y privados.</a:t>
            </a:r>
          </a:p>
          <a:p>
            <a:pPr algn="just"/>
            <a:r>
              <a:rPr lang="es-MX" dirty="0" smtClean="0"/>
              <a:t>Administrador</a:t>
            </a:r>
            <a:endParaRPr lang="es-VE" dirty="0" smtClean="0"/>
          </a:p>
          <a:p>
            <a:pPr lvl="1" algn="just"/>
            <a:r>
              <a:rPr lang="es-MX" sz="1400" dirty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Asignar trabajadores a los supervisores.</a:t>
            </a:r>
          </a:p>
          <a:p>
            <a:pPr lvl="1" algn="just"/>
            <a:r>
              <a:rPr lang="es-MX" sz="1400" dirty="0" smtClean="0"/>
              <a:t>Cambiar cargos en la aplicación.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79" y="2132856"/>
            <a:ext cx="325442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66" y="2633969"/>
            <a:ext cx="1903340" cy="33843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Inicio de sesión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9" y="2612513"/>
            <a:ext cx="1893391" cy="33827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9 Conector curvado"/>
          <p:cNvCxnSpPr/>
          <p:nvPr/>
        </p:nvCxnSpPr>
        <p:spPr>
          <a:xfrm rot="5400000" flipH="1" flipV="1">
            <a:off x="3195968" y="1380782"/>
            <a:ext cx="24399" cy="2487863"/>
          </a:xfrm>
          <a:prstGeom prst="curvedConnector3">
            <a:avLst>
              <a:gd name="adj1" fmla="val 188461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>
            <a:endCxn id="10244" idx="0"/>
          </p:cNvCxnSpPr>
          <p:nvPr/>
        </p:nvCxnSpPr>
        <p:spPr>
          <a:xfrm rot="5400000" flipH="1" flipV="1">
            <a:off x="5697432" y="1367180"/>
            <a:ext cx="12700" cy="2490666"/>
          </a:xfrm>
          <a:prstGeom prst="curvedConnector3">
            <a:avLst>
              <a:gd name="adj1" fmla="val 308571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12979" y="2082943"/>
            <a:ext cx="142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Colocar correo y contraseña</a:t>
            </a:r>
            <a:endParaRPr lang="es-VE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53287" y="1901368"/>
            <a:ext cx="142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Iniciar </a:t>
            </a:r>
            <a:r>
              <a:rPr lang="en-US" sz="1400" dirty="0"/>
              <a:t>s</a:t>
            </a:r>
            <a:r>
              <a:rPr lang="en-US" sz="1400" dirty="0" smtClean="0"/>
              <a:t>esión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092280" y="2190664"/>
            <a:ext cx="121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Inicio exitoso</a:t>
            </a:r>
            <a:endParaRPr lang="es-VE" sz="1400" dirty="0"/>
          </a:p>
        </p:txBody>
      </p:sp>
      <p:cxnSp>
        <p:nvCxnSpPr>
          <p:cNvPr id="17" name="16 Conector recto de flecha"/>
          <p:cNvCxnSpPr>
            <a:stCxn id="26" idx="0"/>
          </p:cNvCxnSpPr>
          <p:nvPr/>
        </p:nvCxnSpPr>
        <p:spPr>
          <a:xfrm flipH="1" flipV="1">
            <a:off x="2771800" y="5373216"/>
            <a:ext cx="14410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31" idx="0"/>
          </p:cNvCxnSpPr>
          <p:nvPr/>
        </p:nvCxnSpPr>
        <p:spPr>
          <a:xfrm flipV="1">
            <a:off x="1225320" y="5229200"/>
            <a:ext cx="4663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465010" y="6165304"/>
            <a:ext cx="90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Registro</a:t>
            </a:r>
            <a:endParaRPr lang="es-VE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2376" y="6237312"/>
            <a:ext cx="176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Contraseña olvidada</a:t>
            </a:r>
            <a:endParaRPr lang="es-VE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92" y="2645028"/>
            <a:ext cx="1883678" cy="337640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63" y="2710831"/>
            <a:ext cx="1594547" cy="28089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Registro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76" y="2708920"/>
            <a:ext cx="1578293" cy="280640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2986636" y="1556619"/>
            <a:ext cx="1910" cy="2302693"/>
          </a:xfrm>
          <a:prstGeom prst="curvedConnector3">
            <a:avLst>
              <a:gd name="adj1" fmla="val 1805288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endCxn id="11268" idx="0"/>
          </p:cNvCxnSpPr>
          <p:nvPr/>
        </p:nvCxnSpPr>
        <p:spPr>
          <a:xfrm rot="16200000" flipH="1">
            <a:off x="5279225" y="1566723"/>
            <a:ext cx="1910" cy="2282485"/>
          </a:xfrm>
          <a:prstGeom prst="curvedConnector3">
            <a:avLst>
              <a:gd name="adj1" fmla="val -164569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2663788" y="5301208"/>
            <a:ext cx="10441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35929" y="5909431"/>
            <a:ext cx="165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Ya tengo una cuenta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0534" y="2258219"/>
            <a:ext cx="142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Llena los campos</a:t>
            </a:r>
            <a:endParaRPr lang="es-VE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707904" y="21028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Registrate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575175" y="2258219"/>
            <a:ext cx="173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Registro satisfactorio</a:t>
            </a:r>
            <a:endParaRPr lang="es-VE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5" y="2710831"/>
            <a:ext cx="1583225" cy="280640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3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32" y="2364900"/>
            <a:ext cx="2344091" cy="414049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64900"/>
            <a:ext cx="2343643" cy="411229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Perfil de usuario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errar llave"/>
          <p:cNvSpPr/>
          <p:nvPr/>
        </p:nvSpPr>
        <p:spPr>
          <a:xfrm>
            <a:off x="3757884" y="4241837"/>
            <a:ext cx="110269" cy="1698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3868153" y="472504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Mensajes públicos (enviados y recibidos)</a:t>
            </a:r>
            <a:endParaRPr lang="es-VE" sz="1400" dirty="0"/>
          </a:p>
        </p:txBody>
      </p:sp>
      <p:sp>
        <p:nvSpPr>
          <p:cNvPr id="9" name="8 Cerrar llave"/>
          <p:cNvSpPr/>
          <p:nvPr/>
        </p:nvSpPr>
        <p:spPr>
          <a:xfrm>
            <a:off x="3790160" y="3413023"/>
            <a:ext cx="45719" cy="4796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3837789" y="3507354"/>
            <a:ext cx="20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Estadística de mensajes</a:t>
            </a:r>
            <a:endParaRPr lang="es-VE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1187624" y="2990478"/>
            <a:ext cx="2160240" cy="516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-24333" y="3291910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Editar información de perfil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4856864" y="2636912"/>
            <a:ext cx="1326065" cy="77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2294732"/>
            <a:ext cx="124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Cerrar sesión</a:t>
            </a:r>
            <a:endParaRPr lang="es-VE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5849642" y="1916832"/>
            <a:ext cx="1098622" cy="107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57740" y="1609055"/>
            <a:ext cx="466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Mantener los mensajes que se envían siempre publicables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607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E4762"/>
      </a:dk2>
      <a:lt2>
        <a:srgbClr val="EEECE1"/>
      </a:lt2>
      <a:accent1>
        <a:srgbClr val="E36C0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941</TotalTime>
  <Words>771</Words>
  <Application>Microsoft Office PowerPoint</Application>
  <PresentationFormat>Presentación en pantalla (4:3)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Adyacencia</vt:lpstr>
      <vt:lpstr>Presentación de PowerPoint</vt:lpstr>
      <vt:lpstr>El Problema</vt:lpstr>
      <vt:lpstr>Solución Propuesta</vt:lpstr>
      <vt:lpstr>Objetivos</vt:lpstr>
      <vt:lpstr>Flujo principal de la app</vt:lpstr>
      <vt:lpstr>Roles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70</cp:revision>
  <dcterms:created xsi:type="dcterms:W3CDTF">2020-10-05T16:27:49Z</dcterms:created>
  <dcterms:modified xsi:type="dcterms:W3CDTF">2020-10-19T23:10:23Z</dcterms:modified>
</cp:coreProperties>
</file>