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59DF80C-B6A8-4B94-AD78-237DFCF20C7E}">
          <p14:sldIdLst>
            <p14:sldId id="256"/>
          </p14:sldIdLst>
        </p14:section>
        <p14:section name="Раздел без заголовка" id="{47FD49BB-336A-4C08-AFD5-6885480B8E6C}">
          <p14:sldIdLst>
            <p14:sldId id="257"/>
            <p14:sldId id="258"/>
            <p14:sldId id="259"/>
          </p14:sldIdLst>
        </p14:section>
        <p14:section name="Раздел без заголовка" id="{07BA1036-8811-4E2A-B724-88532CEAE2E5}">
          <p14:sldIdLst>
            <p14:sldId id="260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7834B-9588-4A3A-90F3-9BBD8A8AF596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EC08-64F2-4A96-B84E-C5AE0C50C8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9290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7834B-9588-4A3A-90F3-9BBD8A8AF596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EC08-64F2-4A96-B84E-C5AE0C50C8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218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7834B-9588-4A3A-90F3-9BBD8A8AF596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EC08-64F2-4A96-B84E-C5AE0C50C8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8613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7834B-9588-4A3A-90F3-9BBD8A8AF596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EC08-64F2-4A96-B84E-C5AE0C50C8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6515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7834B-9588-4A3A-90F3-9BBD8A8AF596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EC08-64F2-4A96-B84E-C5AE0C50C8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8249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7834B-9588-4A3A-90F3-9BBD8A8AF596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EC08-64F2-4A96-B84E-C5AE0C50C8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671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7834B-9588-4A3A-90F3-9BBD8A8AF596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EC08-64F2-4A96-B84E-C5AE0C50C8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735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7834B-9588-4A3A-90F3-9BBD8A8AF596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EC08-64F2-4A96-B84E-C5AE0C50C8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51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7834B-9588-4A3A-90F3-9BBD8A8AF596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EC08-64F2-4A96-B84E-C5AE0C50C8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4992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7834B-9588-4A3A-90F3-9BBD8A8AF596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EC08-64F2-4A96-B84E-C5AE0C50C8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232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7834B-9588-4A3A-90F3-9BBD8A8AF596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EC08-64F2-4A96-B84E-C5AE0C50C8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795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7834B-9588-4A3A-90F3-9BBD8A8AF596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BEC08-64F2-4A96-B84E-C5AE0C50C8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5047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Arial Black" panose="020B0A04020102020204" pitchFamily="34" charset="0"/>
              </a:rPr>
              <a:t>MINItable</a:t>
            </a:r>
            <a:r>
              <a:rPr lang="en-US" dirty="0" smtClean="0">
                <a:latin typeface="Arial Black" panose="020B0A04020102020204" pitchFamily="34" charset="0"/>
              </a:rPr>
              <a:t/>
            </a:r>
            <a:br>
              <a:rPr lang="en-US" dirty="0" smtClean="0">
                <a:latin typeface="Arial Black" panose="020B0A04020102020204" pitchFamily="34" charset="0"/>
              </a:rPr>
            </a:br>
            <a:r>
              <a:rPr lang="ru-RU" sz="2000" dirty="0" smtClean="0">
                <a:latin typeface="Arial Black" panose="020B0A04020102020204" pitchFamily="34" charset="0"/>
              </a:rPr>
              <a:t>приложение для работы с табличными данными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950547"/>
            <a:ext cx="9144000" cy="1655762"/>
          </a:xfrm>
        </p:spPr>
        <p:txBody>
          <a:bodyPr>
            <a:normAutofit/>
          </a:bodyPr>
          <a:lstStyle/>
          <a:p>
            <a:r>
              <a:rPr lang="ru-RU" sz="2000" i="1" dirty="0" smtClean="0">
                <a:latin typeface="Arial Black" panose="020B0A04020102020204" pitchFamily="34" charset="0"/>
              </a:rPr>
              <a:t>Максименко Ксения</a:t>
            </a:r>
            <a:endParaRPr lang="ru-RU" sz="2000" i="1" dirty="0">
              <a:latin typeface="Arial Black" panose="020B0A04020102020204" pitchFamily="34" charset="0"/>
            </a:endParaRPr>
          </a:p>
        </p:txBody>
      </p:sp>
      <p:sp>
        <p:nvSpPr>
          <p:cNvPr id="4" name="Равнобедренный треугольник 3"/>
          <p:cNvSpPr/>
          <p:nvPr/>
        </p:nvSpPr>
        <p:spPr>
          <a:xfrm rot="3595381">
            <a:off x="243205" y="55419"/>
            <a:ext cx="2410691" cy="1930400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Равнобедренный треугольник 4"/>
          <p:cNvSpPr/>
          <p:nvPr/>
        </p:nvSpPr>
        <p:spPr>
          <a:xfrm rot="5400000">
            <a:off x="9992188" y="5038439"/>
            <a:ext cx="2410691" cy="1930400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Равнобедренный треугольник 5"/>
          <p:cNvSpPr/>
          <p:nvPr/>
        </p:nvSpPr>
        <p:spPr>
          <a:xfrm rot="9321358">
            <a:off x="8630726" y="716545"/>
            <a:ext cx="1219668" cy="1261064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Равнобедренный треугольник 7"/>
          <p:cNvSpPr/>
          <p:nvPr/>
        </p:nvSpPr>
        <p:spPr>
          <a:xfrm rot="12608128">
            <a:off x="10434272" y="-521413"/>
            <a:ext cx="2054640" cy="3301526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4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 Black" panose="020B0A04020102020204" pitchFamily="34" charset="0"/>
              </a:rPr>
              <a:t>Что это?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2546061"/>
            <a:ext cx="10515600" cy="10653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dirty="0" smtClean="0">
                <a:latin typeface="Arial Black" panose="020B0A04020102020204" pitchFamily="34" charset="0"/>
              </a:rPr>
              <a:t>Мини приложение позволяющее пользователю загружать таблицу с данными и одним нажатием кнопки получать значения мер центральной тенденции и чистить данные от пропусков</a:t>
            </a:r>
            <a:endParaRPr lang="ru-RU" sz="2000" dirty="0">
              <a:latin typeface="Arial Black" panose="020B0A04020102020204" pitchFamily="34" charset="0"/>
            </a:endParaRPr>
          </a:p>
        </p:txBody>
      </p:sp>
      <p:sp>
        <p:nvSpPr>
          <p:cNvPr id="5" name="Равнобедренный треугольник 4"/>
          <p:cNvSpPr/>
          <p:nvPr/>
        </p:nvSpPr>
        <p:spPr>
          <a:xfrm rot="6770944">
            <a:off x="-365492" y="-265407"/>
            <a:ext cx="1219668" cy="1261064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Равнобедренный треугольник 5"/>
          <p:cNvSpPr/>
          <p:nvPr/>
        </p:nvSpPr>
        <p:spPr>
          <a:xfrm rot="6770944">
            <a:off x="8660895" y="532527"/>
            <a:ext cx="1818040" cy="2191576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Равнобедренный треугольник 6"/>
          <p:cNvSpPr/>
          <p:nvPr/>
        </p:nvSpPr>
        <p:spPr>
          <a:xfrm rot="13800247">
            <a:off x="-258625" y="4860868"/>
            <a:ext cx="2393089" cy="2428605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Равнобедренный треугольник 9"/>
          <p:cNvSpPr/>
          <p:nvPr/>
        </p:nvSpPr>
        <p:spPr>
          <a:xfrm rot="20660389">
            <a:off x="3097883" y="5392864"/>
            <a:ext cx="1948824" cy="2291146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873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28179"/>
            <a:ext cx="10515600" cy="1325563"/>
          </a:xfrm>
        </p:spPr>
        <p:txBody>
          <a:bodyPr/>
          <a:lstStyle/>
          <a:p>
            <a:r>
              <a:rPr lang="ru-RU" dirty="0" smtClean="0">
                <a:latin typeface="Arial Black" panose="020B0A04020102020204" pitchFamily="34" charset="0"/>
              </a:rPr>
              <a:t>Для чего?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555296"/>
            <a:ext cx="10515600" cy="14532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dirty="0" smtClean="0">
                <a:latin typeface="Arial Black" panose="020B0A04020102020204" pitchFamily="34" charset="0"/>
              </a:rPr>
              <a:t>Приложение для быстрой получении медианы, моды и среднего значения из таблиц данных, а также заполнения пропусков нулями, средним или медианой. А так же возможность работать с базой данных через </a:t>
            </a:r>
            <a:r>
              <a:rPr lang="en-US" sz="2000" dirty="0" smtClean="0">
                <a:latin typeface="Arial Black" panose="020B0A04020102020204" pitchFamily="34" charset="0"/>
              </a:rPr>
              <a:t>SQL </a:t>
            </a:r>
            <a:r>
              <a:rPr lang="ru-RU" sz="2000" dirty="0" smtClean="0">
                <a:latin typeface="Arial Black" panose="020B0A04020102020204" pitchFamily="34" charset="0"/>
              </a:rPr>
              <a:t>запросы</a:t>
            </a:r>
            <a:endParaRPr lang="ru-RU" sz="2000" dirty="0">
              <a:latin typeface="Arial Black" panose="020B0A04020102020204" pitchFamily="34" charset="0"/>
            </a:endParaRPr>
          </a:p>
        </p:txBody>
      </p:sp>
      <p:sp>
        <p:nvSpPr>
          <p:cNvPr id="4" name="Равнобедренный треугольник 3"/>
          <p:cNvSpPr/>
          <p:nvPr/>
        </p:nvSpPr>
        <p:spPr>
          <a:xfrm rot="13800247">
            <a:off x="5086452" y="667792"/>
            <a:ext cx="1529251" cy="1584836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Равнобедренный треугольник 4"/>
          <p:cNvSpPr/>
          <p:nvPr/>
        </p:nvSpPr>
        <p:spPr>
          <a:xfrm rot="18777948">
            <a:off x="8137230" y="3318393"/>
            <a:ext cx="2393089" cy="2428605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Равнобедренный треугольник 5"/>
          <p:cNvSpPr/>
          <p:nvPr/>
        </p:nvSpPr>
        <p:spPr>
          <a:xfrm rot="13800247">
            <a:off x="215540" y="3736297"/>
            <a:ext cx="1060123" cy="1057091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16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8109527" y="0"/>
            <a:ext cx="4082473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>
                <a:latin typeface="Arial Black" panose="020B0A04020102020204" pitchFamily="34" charset="0"/>
              </a:rPr>
              <a:t>Стэк</a:t>
            </a:r>
            <a:r>
              <a:rPr lang="ru-RU" dirty="0" smtClean="0">
                <a:latin typeface="Arial Black" panose="020B0A04020102020204" pitchFamily="34" charset="0"/>
              </a:rPr>
              <a:t> технологий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557329" y="2055813"/>
            <a:ext cx="1526309" cy="479684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PyQt5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Pandas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CSV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S</a:t>
            </a:r>
            <a:r>
              <a:rPr lang="ru-RU" sz="2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qlite3</a:t>
            </a:r>
            <a:endParaRPr lang="en-US" sz="2400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xlrd</a:t>
            </a:r>
            <a:endParaRPr lang="en-US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33" name="Picture 9" descr="25 Best Qt Creator Alternatives - Reviews, Features, Pros &amp; Cons -  Alternative.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91" y="1452087"/>
            <a:ext cx="2382737" cy="238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Файл:Pandas logo.svg — Википеди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691" y="2740660"/>
            <a:ext cx="3197474" cy="1292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Файл:SQLite370.svg — Википеди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53" y="4059901"/>
            <a:ext cx="2314587" cy="109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sv – Бесплатные иконки: файлы и папки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991" y="4682147"/>
            <a:ext cx="1605684" cy="160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37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3315" y="230908"/>
            <a:ext cx="10863352" cy="637309"/>
          </a:xfrm>
        </p:spPr>
        <p:txBody>
          <a:bodyPr>
            <a:noAutofit/>
          </a:bodyPr>
          <a:lstStyle/>
          <a:p>
            <a:r>
              <a:rPr lang="ru-RU" sz="4400" dirty="0" smtClean="0">
                <a:latin typeface="Arial Black" panose="020B0A04020102020204" pitchFamily="34" charset="0"/>
              </a:rPr>
              <a:t>Основное окно приложения</a:t>
            </a:r>
            <a:endParaRPr lang="ru-RU" sz="4400" dirty="0">
              <a:latin typeface="Arial Black" panose="020B0A04020102020204" pitchFamily="34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>
          <a:xfrm>
            <a:off x="7684655" y="1616364"/>
            <a:ext cx="4018485" cy="4077133"/>
          </a:xfrm>
        </p:spPr>
        <p:txBody>
          <a:bodyPr/>
          <a:lstStyle/>
          <a:p>
            <a:r>
              <a:rPr lang="ru-RU" i="1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После регистрации и входа</a:t>
            </a:r>
            <a:endParaRPr lang="ru-RU" i="1" dirty="0">
              <a:solidFill>
                <a:srgbClr val="7030A0"/>
              </a:solidFill>
              <a:latin typeface="Arial Black" panose="020B0A04020102020204" pitchFamily="34" charset="0"/>
            </a:endParaRPr>
          </a:p>
          <a:p>
            <a:r>
              <a:rPr lang="ru-RU" dirty="0" smtClean="0">
                <a:latin typeface="Arial Black" panose="020B0A04020102020204" pitchFamily="34" charset="0"/>
              </a:rPr>
              <a:t>1.Пользователей выбирает формат </a:t>
            </a:r>
          </a:p>
          <a:p>
            <a:r>
              <a:rPr lang="ru-RU" dirty="0" smtClean="0">
                <a:latin typeface="Arial Black" panose="020B0A04020102020204" pitchFamily="34" charset="0"/>
              </a:rPr>
              <a:t>2.Выбирает файл</a:t>
            </a:r>
          </a:p>
          <a:p>
            <a:r>
              <a:rPr lang="ru-RU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Происходит отображение данных</a:t>
            </a:r>
          </a:p>
          <a:p>
            <a:r>
              <a:rPr lang="ru-RU" dirty="0" smtClean="0">
                <a:latin typeface="Arial Black" panose="020B0A04020102020204" pitchFamily="34" charset="0"/>
              </a:rPr>
              <a:t>3.Выбирает столбец для работы</a:t>
            </a:r>
            <a:endParaRPr lang="ru-RU" dirty="0">
              <a:latin typeface="Arial Black" panose="020B0A04020102020204" pitchFamily="34" charset="0"/>
            </a:endParaRPr>
          </a:p>
          <a:p>
            <a:r>
              <a:rPr lang="ru-RU" dirty="0" smtClean="0">
                <a:latin typeface="Arial Black" panose="020B0A04020102020204" pitchFamily="34" charset="0"/>
              </a:rPr>
              <a:t>4.При нажатии кнопки получает значения мер центральной тенденции</a:t>
            </a:r>
          </a:p>
          <a:p>
            <a:r>
              <a:rPr lang="ru-RU" dirty="0" smtClean="0">
                <a:latin typeface="Arial Black" panose="020B0A04020102020204" pitchFamily="34" charset="0"/>
              </a:rPr>
              <a:t>5.Выбирает метод заполнения пропусков и при нажатии кнопки данные изменяются</a:t>
            </a:r>
            <a:endParaRPr lang="ru-RU" dirty="0">
              <a:latin typeface="Arial Black" panose="020B0A040201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15" y="1616364"/>
            <a:ext cx="6399468" cy="4077133"/>
          </a:xfrm>
          <a:prstGeom prst="rect">
            <a:avLst/>
          </a:prstGeom>
        </p:spPr>
      </p:pic>
      <p:sp>
        <p:nvSpPr>
          <p:cNvPr id="6" name="Равнобедренный треугольник 5"/>
          <p:cNvSpPr/>
          <p:nvPr/>
        </p:nvSpPr>
        <p:spPr>
          <a:xfrm rot="13800247">
            <a:off x="11469397" y="-32967"/>
            <a:ext cx="859519" cy="1165058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Равнобедренный треугольник 6"/>
          <p:cNvSpPr/>
          <p:nvPr/>
        </p:nvSpPr>
        <p:spPr>
          <a:xfrm rot="13800247">
            <a:off x="10412039" y="5649226"/>
            <a:ext cx="1529251" cy="1584836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Равнобедренный треугольник 7"/>
          <p:cNvSpPr/>
          <p:nvPr/>
        </p:nvSpPr>
        <p:spPr>
          <a:xfrm rot="13800247">
            <a:off x="9993354" y="5669640"/>
            <a:ext cx="720902" cy="774027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Равнобедренный треугольник 8"/>
          <p:cNvSpPr/>
          <p:nvPr/>
        </p:nvSpPr>
        <p:spPr>
          <a:xfrm rot="2213616">
            <a:off x="198516" y="5822245"/>
            <a:ext cx="792765" cy="977002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6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 Black" panose="020B0A04020102020204" pitchFamily="34" charset="0"/>
              </a:rPr>
              <a:t>Окно регистрации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494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>
                <a:latin typeface="Arial Black" panose="020B0A04020102020204" pitchFamily="34" charset="0"/>
              </a:rPr>
              <a:t>1.Пользователю необходимо зарегистрироваться и войти в аккаунт</a:t>
            </a:r>
          </a:p>
          <a:p>
            <a:pPr marL="0" indent="0">
              <a:buNone/>
            </a:pPr>
            <a:r>
              <a:rPr lang="ru-RU" sz="2000" dirty="0" smtClean="0">
                <a:latin typeface="Arial Black" panose="020B0A04020102020204" pitchFamily="34" charset="0"/>
              </a:rPr>
              <a:t>2.Данные логинов и паролей хранятся в базе данных </a:t>
            </a:r>
            <a:r>
              <a:rPr lang="en-US" sz="2000" dirty="0" smtClean="0">
                <a:latin typeface="Arial Black" panose="020B0A04020102020204" pitchFamily="34" charset="0"/>
              </a:rPr>
              <a:t>users.bd</a:t>
            </a:r>
            <a:endParaRPr lang="ru-RU" sz="2000" dirty="0" smtClean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ru-RU" sz="2000" dirty="0" smtClean="0">
                <a:latin typeface="Arial Black" panose="020B0A04020102020204" pitchFamily="34" charset="0"/>
              </a:rPr>
              <a:t>3.Реализована проверка надежности пароля и уникальности логина</a:t>
            </a:r>
          </a:p>
          <a:p>
            <a:pPr marL="0" indent="0">
              <a:buNone/>
            </a:pPr>
            <a:r>
              <a:rPr lang="ru-RU" sz="2000" dirty="0" smtClean="0">
                <a:latin typeface="Arial Black" panose="020B0A04020102020204" pitchFamily="34" charset="0"/>
              </a:rPr>
              <a:t>4.Реализована функция генерации надежного пароля и логина</a:t>
            </a:r>
            <a:endParaRPr lang="ru-RU" sz="2000" dirty="0">
              <a:latin typeface="Arial Black" panose="020B0A040201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09" y="1530361"/>
            <a:ext cx="4277322" cy="398200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1441" b="5270"/>
          <a:stretch/>
        </p:blipFill>
        <p:spPr>
          <a:xfrm>
            <a:off x="1089497" y="5708073"/>
            <a:ext cx="5006503" cy="774072"/>
          </a:xfrm>
          <a:prstGeom prst="rect">
            <a:avLst/>
          </a:prstGeom>
        </p:spPr>
      </p:pic>
      <p:sp>
        <p:nvSpPr>
          <p:cNvPr id="7" name="Равнобедренный треугольник 6"/>
          <p:cNvSpPr/>
          <p:nvPr/>
        </p:nvSpPr>
        <p:spPr>
          <a:xfrm rot="2213616">
            <a:off x="10153113" y="-1573939"/>
            <a:ext cx="2175753" cy="2456748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Равнобедренный треугольник 7"/>
          <p:cNvSpPr/>
          <p:nvPr/>
        </p:nvSpPr>
        <p:spPr>
          <a:xfrm rot="2213616">
            <a:off x="8606136" y="5426740"/>
            <a:ext cx="1833443" cy="977002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Равнобедренный треугольник 8"/>
          <p:cNvSpPr/>
          <p:nvPr/>
        </p:nvSpPr>
        <p:spPr>
          <a:xfrm rot="2213616">
            <a:off x="-142132" y="-400929"/>
            <a:ext cx="1326650" cy="711234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904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 Black" panose="020B0A04020102020204" pitchFamily="34" charset="0"/>
              </a:rPr>
              <a:t>Работа с данными через </a:t>
            </a:r>
            <a:r>
              <a:rPr lang="en-US" dirty="0" smtClean="0">
                <a:latin typeface="Arial Black" panose="020B0A04020102020204" pitchFamily="34" charset="0"/>
              </a:rPr>
              <a:t>SQL </a:t>
            </a:r>
            <a:r>
              <a:rPr lang="ru-RU" dirty="0">
                <a:latin typeface="Arial Black" panose="020B0A04020102020204" pitchFamily="34" charset="0"/>
              </a:rPr>
              <a:t>з</a:t>
            </a:r>
            <a:r>
              <a:rPr lang="ru-RU" dirty="0" smtClean="0">
                <a:latin typeface="Arial Black" panose="020B0A04020102020204" pitchFamily="34" charset="0"/>
              </a:rPr>
              <a:t>апросы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0" y="3413526"/>
            <a:ext cx="5181600" cy="9452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i="1" dirty="0" smtClean="0">
                <a:latin typeface="Arial Black" panose="020B0A04020102020204" pitchFamily="34" charset="0"/>
              </a:rPr>
              <a:t>*изображена работа с базой данных, где хранятся данные логинов и паролей пользователей</a:t>
            </a:r>
            <a:endParaRPr lang="ru-RU" sz="2000" i="1" dirty="0">
              <a:latin typeface="Arial Black" panose="020B0A040201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70545"/>
            <a:ext cx="4589369" cy="3431246"/>
          </a:xfrm>
          <a:prstGeom prst="rect">
            <a:avLst/>
          </a:prstGeom>
        </p:spPr>
      </p:pic>
      <p:sp>
        <p:nvSpPr>
          <p:cNvPr id="6" name="Равнобедренный треугольник 5"/>
          <p:cNvSpPr/>
          <p:nvPr/>
        </p:nvSpPr>
        <p:spPr>
          <a:xfrm rot="2213616">
            <a:off x="9456688" y="1420844"/>
            <a:ext cx="2589088" cy="1350773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Равнобедренный треугольник 6"/>
          <p:cNvSpPr/>
          <p:nvPr/>
        </p:nvSpPr>
        <p:spPr>
          <a:xfrm rot="6521397">
            <a:off x="-113901" y="5988476"/>
            <a:ext cx="1326650" cy="711234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Равнобедренный треугольник 7"/>
          <p:cNvSpPr/>
          <p:nvPr/>
        </p:nvSpPr>
        <p:spPr>
          <a:xfrm rot="8792357">
            <a:off x="6991417" y="5338414"/>
            <a:ext cx="2353981" cy="1339684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48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 Black" panose="020B0A04020102020204" pitchFamily="34" charset="0"/>
              </a:rPr>
              <a:t>Дальнейшее развитие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4664" y="3515879"/>
            <a:ext cx="10707254" cy="21367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dirty="0" smtClean="0">
                <a:latin typeface="Arial Black" panose="020B0A04020102020204" pitchFamily="34" charset="0"/>
              </a:rPr>
              <a:t>Добавление визуализации данных в виде графиков и матриц корреляций</a:t>
            </a:r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5" name="Равнобедренный треугольник 4"/>
          <p:cNvSpPr/>
          <p:nvPr/>
        </p:nvSpPr>
        <p:spPr>
          <a:xfrm rot="2213616">
            <a:off x="7572469" y="1007034"/>
            <a:ext cx="2589088" cy="1350773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Равнобедренный треугольник 5"/>
          <p:cNvSpPr/>
          <p:nvPr/>
        </p:nvSpPr>
        <p:spPr>
          <a:xfrm rot="8289970">
            <a:off x="303450" y="5198516"/>
            <a:ext cx="2589088" cy="1350773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Равнобедренный треугольник 6"/>
          <p:cNvSpPr/>
          <p:nvPr/>
        </p:nvSpPr>
        <p:spPr>
          <a:xfrm rot="2213616">
            <a:off x="9468535" y="1978675"/>
            <a:ext cx="893399" cy="640699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Равнобедренный треугольник 7"/>
          <p:cNvSpPr/>
          <p:nvPr/>
        </p:nvSpPr>
        <p:spPr>
          <a:xfrm rot="12596588">
            <a:off x="7606109" y="5517088"/>
            <a:ext cx="5717379" cy="1506656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75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181</Words>
  <Application>Microsoft Office PowerPoint</Application>
  <PresentationFormat>Широкоэкранный</PresentationFormat>
  <Paragraphs>33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Тема Office</vt:lpstr>
      <vt:lpstr>MINItable приложение для работы с табличными данными</vt:lpstr>
      <vt:lpstr>Что это?</vt:lpstr>
      <vt:lpstr>Для чего?</vt:lpstr>
      <vt:lpstr>Стэк технологий</vt:lpstr>
      <vt:lpstr>Основное окно приложения</vt:lpstr>
      <vt:lpstr>Окно регистрации</vt:lpstr>
      <vt:lpstr>Работа с данными через SQL запросы</vt:lpstr>
      <vt:lpstr>Дальнейшее развитие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MINItable приложение для работы с табличными данными</dc:title>
  <dc:creator>Максименко Ксения</dc:creator>
  <cp:lastModifiedBy>Максименко Ксения</cp:lastModifiedBy>
  <cp:revision>7</cp:revision>
  <dcterms:created xsi:type="dcterms:W3CDTF">2024-01-08T11:52:00Z</dcterms:created>
  <dcterms:modified xsi:type="dcterms:W3CDTF">2024-01-08T12:52:34Z</dcterms:modified>
</cp:coreProperties>
</file>