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74" r:id="rId4"/>
    <p:sldId id="311" r:id="rId5"/>
    <p:sldId id="269" r:id="rId6"/>
    <p:sldId id="264" r:id="rId7"/>
    <p:sldId id="282" r:id="rId8"/>
    <p:sldId id="283" r:id="rId9"/>
    <p:sldId id="304" r:id="rId10"/>
    <p:sldId id="286" r:id="rId11"/>
    <p:sldId id="303" r:id="rId12"/>
    <p:sldId id="305" r:id="rId13"/>
    <p:sldId id="307" r:id="rId14"/>
    <p:sldId id="301" r:id="rId15"/>
    <p:sldId id="275" r:id="rId16"/>
    <p:sldId id="315" r:id="rId17"/>
    <p:sldId id="312" r:id="rId18"/>
    <p:sldId id="316" r:id="rId19"/>
    <p:sldId id="317" r:id="rId20"/>
    <p:sldId id="313" r:id="rId21"/>
    <p:sldId id="314" r:id="rId22"/>
    <p:sldId id="29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437" autoAdjust="0"/>
  </p:normalViewPr>
  <p:slideViewPr>
    <p:cSldViewPr snapToGrid="0" showGuides="1">
      <p:cViewPr varScale="1">
        <p:scale>
          <a:sx n="73" d="100"/>
          <a:sy n="73" d="100"/>
        </p:scale>
        <p:origin x="106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8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23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05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목차인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요구분석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분석 단계에서는 요구사항 도출을 하고 그것은 분석하고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설명하도록 하겠습니다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41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</a:t>
            </a:r>
            <a:r>
              <a:rPr lang="ko-KR" altLang="en-US" dirty="0" err="1"/>
              <a:t>애초애</a:t>
            </a:r>
            <a:r>
              <a:rPr lang="ko-KR" altLang="en-US" dirty="0"/>
              <a:t> 이 프로젝트를 계획한 목적이 바로 </a:t>
            </a:r>
            <a:r>
              <a:rPr lang="ko-KR" altLang="en-US" dirty="0" err="1"/>
              <a:t>종이로된</a:t>
            </a:r>
            <a:r>
              <a:rPr lang="ko-KR" altLang="en-US" dirty="0"/>
              <a:t> </a:t>
            </a:r>
            <a:r>
              <a:rPr lang="ko-KR" altLang="en-US" dirty="0" err="1"/>
              <a:t>레주메</a:t>
            </a:r>
            <a:r>
              <a:rPr lang="ko-KR" altLang="en-US" dirty="0"/>
              <a:t> 대신에 저희의 웹사이트를 이용하는 것 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저희의 본래 목적대로 저희의 웹사이트를 학교에서 </a:t>
            </a:r>
            <a:r>
              <a:rPr lang="ko-KR" altLang="en-US" dirty="0" err="1"/>
              <a:t>레주메북대신</a:t>
            </a:r>
            <a:r>
              <a:rPr lang="ko-KR" altLang="en-US" dirty="0"/>
              <a:t> 사용하는 것이 최종 계획이며</a:t>
            </a:r>
            <a:r>
              <a:rPr lang="en-US" altLang="ko-KR" dirty="0"/>
              <a:t>, </a:t>
            </a:r>
            <a:r>
              <a:rPr lang="ko-KR" altLang="en-US" dirty="0"/>
              <a:t>학교에서 사용하려면 아직 부족한 부분이 많다고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저희의 프로젝트를 더 발전시키고 </a:t>
            </a:r>
            <a:r>
              <a:rPr lang="ko-KR" altLang="en-US" dirty="0" err="1"/>
              <a:t>유지보수하면서</a:t>
            </a:r>
            <a:r>
              <a:rPr lang="ko-KR" altLang="en-US" dirty="0"/>
              <a:t> 꼭 나중에 이 사이트를 여러분이 사용하는 날이 오게 만들겠습니다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98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윤정현</a:t>
            </a:r>
            <a:r>
              <a:rPr lang="ko-KR" altLang="en-US" dirty="0"/>
              <a:t> </a:t>
            </a:r>
            <a:r>
              <a:rPr lang="en-US" altLang="ko-KR" dirty="0"/>
              <a:t>: 4</a:t>
            </a:r>
            <a:r>
              <a:rPr lang="ko-KR" altLang="en-US" dirty="0" err="1"/>
              <a:t>명이서</a:t>
            </a:r>
            <a:r>
              <a:rPr lang="ko-KR" altLang="en-US" dirty="0"/>
              <a:t> 다 처음 접하는 웹프로젝트를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하다보니</a:t>
            </a:r>
            <a:r>
              <a:rPr lang="ko-KR" altLang="en-US" baseline="0" dirty="0"/>
              <a:t> 서로 미숙한 부분이 많았고 서로 많이 안 맞았지만 교장선생님을 위하여 </a:t>
            </a:r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박규리</a:t>
            </a:r>
            <a:r>
              <a:rPr lang="en-US" altLang="ko-KR" baseline="0" dirty="0"/>
              <a:t>: </a:t>
            </a:r>
            <a:r>
              <a:rPr lang="ko-KR" altLang="en-US" baseline="0" dirty="0"/>
              <a:t>아직 부족하고 미숙한 </a:t>
            </a:r>
            <a:r>
              <a:rPr lang="en-US" altLang="ko-KR" baseline="0" dirty="0"/>
              <a:t>4</a:t>
            </a:r>
            <a:r>
              <a:rPr lang="ko-KR" altLang="en-US" baseline="0" dirty="0"/>
              <a:t>명이서 처음으로 웹페이지를 개발하다 보니 고비가 많이 있었습니다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저번 발표에서 </a:t>
            </a:r>
            <a:r>
              <a:rPr lang="en-US" altLang="ko-KR" baseline="0" dirty="0"/>
              <a:t>8</a:t>
            </a:r>
            <a:r>
              <a:rPr lang="ko-KR" altLang="en-US" baseline="0" dirty="0"/>
              <a:t>점을 </a:t>
            </a:r>
            <a:r>
              <a:rPr lang="ko-KR" altLang="en-US" baseline="0" dirty="0" err="1"/>
              <a:t>받았을때</a:t>
            </a:r>
            <a:r>
              <a:rPr lang="ko-KR" altLang="en-US" baseline="0" dirty="0"/>
              <a:t> 약간 충격을 받았습니다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저희는 평정심을 잃지않고 팀원들과 연휴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주말에도 꾸준히 개발하여 여기까지 도달할 수 있었던 것 같습니다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프로젝트는 제 </a:t>
            </a:r>
            <a:r>
              <a:rPr lang="en-US" altLang="ko-KR" baseline="0" dirty="0"/>
              <a:t>18</a:t>
            </a:r>
            <a:r>
              <a:rPr lang="ko-KR" altLang="en-US" baseline="0" dirty="0"/>
              <a:t>년 인생에서 가장 자랑하고 싶은 프로젝트라고 생각합니다</a:t>
            </a:r>
            <a:r>
              <a:rPr lang="en-US" altLang="ko-KR" baseline="0" dirty="0"/>
              <a:t>! </a:t>
            </a:r>
            <a:r>
              <a:rPr lang="ko-KR" altLang="en-US" baseline="0" dirty="0"/>
              <a:t>이렇게 제 인생의 선물을 주신 선생님께 정말 감사하고 우리 팀원들에게 마지막으로 수고했다는 말을 전해주고 싶습니다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애들아 수고했다</a:t>
            </a:r>
            <a:r>
              <a:rPr lang="en-US" altLang="ko-KR" baseline="0" dirty="0"/>
              <a:t>~~</a:t>
            </a:r>
            <a:r>
              <a:rPr lang="ko-KR" altLang="en-US" baseline="0" dirty="0"/>
              <a:t>흑흑 </a:t>
            </a:r>
            <a:r>
              <a:rPr lang="ko-KR" altLang="en-US" baseline="0" dirty="0" err="1"/>
              <a:t>ㅜㅜㅜ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까지 뭘 내야하죠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이번년도에도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어김없이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레주매에다가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추가하는것도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귀찮고 생각도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나지도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않는데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심지어 새로운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레주메틀까지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주셔서 다시 처음부터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얼마나 귀찮고 시간낭비 입니까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자기가 활동한 것을 바로바로 추가하고 보고 회사도 바로바로 인재를 검색하고 출력하고 </a:t>
            </a:r>
            <a:r>
              <a:rPr lang="ko-KR" altLang="en-US" dirty="0" err="1"/>
              <a:t>컨택한다면</a:t>
            </a:r>
            <a:r>
              <a:rPr lang="ko-KR" altLang="en-US" dirty="0"/>
              <a:t> 얼마나 좋을까요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저희는 그래서 </a:t>
            </a:r>
            <a:r>
              <a:rPr lang="ko-KR" altLang="en-US" dirty="0" err="1"/>
              <a:t>이어주북이라는</a:t>
            </a:r>
            <a:r>
              <a:rPr lang="ko-KR" altLang="en-US" dirty="0"/>
              <a:t> 프로젝트를 진행하게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 및 홍보가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회사는 자신들에게 맞는 인재를 빠르게 찾을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아무래도 </a:t>
            </a:r>
            <a:r>
              <a:rPr lang="en-US" altLang="ko-KR" dirty="0"/>
              <a:t>java </a:t>
            </a:r>
            <a:r>
              <a:rPr lang="ko-KR" altLang="en-US" dirty="0"/>
              <a:t>프로젝트였으니 저희는 </a:t>
            </a:r>
            <a:r>
              <a:rPr lang="en-US" altLang="ko-KR" dirty="0"/>
              <a:t>java</a:t>
            </a:r>
            <a:r>
              <a:rPr lang="ko-KR" altLang="en-US" dirty="0"/>
              <a:t>를 많이 사용하는 쪽으로 처음부터 계획을 잡았습니다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웹은 </a:t>
            </a:r>
            <a:r>
              <a:rPr lang="en-US" altLang="ko-KR" dirty="0"/>
              <a:t>html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기반으로 개발하였으며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서버단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ko-KR" altLang="en-US" dirty="0"/>
              <a:t> </a:t>
            </a:r>
            <a:r>
              <a:rPr lang="ko-KR" altLang="en-US" dirty="0" err="1"/>
              <a:t>서블릿으로</a:t>
            </a:r>
            <a:r>
              <a:rPr lang="ko-KR" altLang="en-US" dirty="0"/>
              <a:t> 개발하였고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툴은 이클립스와 </a:t>
            </a:r>
            <a:r>
              <a:rPr lang="en-US" altLang="ko-KR" dirty="0" err="1"/>
              <a:t>mysql</a:t>
            </a:r>
            <a:r>
              <a:rPr lang="ko-KR" altLang="en-US" dirty="0"/>
              <a:t>을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버전관리는 </a:t>
            </a:r>
            <a:r>
              <a:rPr lang="ko-KR" altLang="en-US" dirty="0" err="1"/>
              <a:t>깃허브를</a:t>
            </a:r>
            <a:r>
              <a:rPr lang="ko-KR" altLang="en-US" dirty="0"/>
              <a:t> 이용하였습니다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팀원들은 </a:t>
            </a:r>
            <a:r>
              <a:rPr lang="ko-KR" altLang="en-US" dirty="0" err="1"/>
              <a:t>몇개월</a:t>
            </a:r>
            <a:r>
              <a:rPr lang="ko-KR" altLang="en-US" dirty="0"/>
              <a:t> 간의 시행착오 끝에 결국 약 </a:t>
            </a:r>
            <a:r>
              <a:rPr lang="en-US" altLang="ko-KR" dirty="0"/>
              <a:t>1</a:t>
            </a:r>
            <a:r>
              <a:rPr lang="ko-KR" altLang="en-US" dirty="0" err="1"/>
              <a:t>달전에</a:t>
            </a:r>
            <a:r>
              <a:rPr lang="ko-KR" altLang="en-US" dirty="0"/>
              <a:t> 갈아엎어 팀 역할 분담을 더욱 체계화 시키고 기능 명세화를 더욱 꼼꼼하고 정확하게 하여 프로젝트가 추후에 잘 진행되도록 더 분발하였습니다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저희 웹페이지의 프론트는 </a:t>
            </a:r>
            <a:r>
              <a:rPr lang="ko-KR" altLang="en-US" dirty="0" err="1"/>
              <a:t>박규라가</a:t>
            </a:r>
            <a:r>
              <a:rPr lang="ko-KR" altLang="en-US" dirty="0"/>
              <a:t> 담당하였습니다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소연이가 서버와 </a:t>
            </a:r>
            <a:r>
              <a:rPr lang="ko-KR" altLang="en-US" dirty="0" err="1"/>
              <a:t>프론트엔드를</a:t>
            </a:r>
            <a:r>
              <a:rPr lang="ko-KR" altLang="en-US" dirty="0"/>
              <a:t> 이어주는 연동을  담당하였습니다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윤정현이가</a:t>
            </a:r>
            <a:r>
              <a:rPr lang="ko-KR" altLang="en-US" dirty="0"/>
              <a:t> 데이터베이스 설계와 데이터베이스들의 정보를 클라이언트에 넘겨주는 역할을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배용호는</a:t>
            </a:r>
            <a:r>
              <a:rPr lang="ko-KR" altLang="en-US" dirty="0"/>
              <a:t> 전체적인 프로젝트를 관리하며 서버 뿐만 아니라 연동부분에서 오류를 고쳐주고 부가적인 기능을 구현하였습니다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저희가 이 프로젝트를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계획할때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도출한 요구사항입니다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이중에서 꼭 필요하지 않은 요구와 필요 없는 요구를 제외하여 꼭 필요한 요구인 이것들을 실제로 개발하였습니다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10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06690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및</a:t>
                      </a:r>
                      <a:r>
                        <a:rPr lang="ko-KR" altLang="en-US" sz="1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삭제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수정 및 삭제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11</a:t>
            </a:r>
          </a:p>
          <a:p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85993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Search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페이지로 접근 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검색한다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628439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키워드를 입력한다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3.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097161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검색을 한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결과 창에서 전체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인쇄 버튼을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</a:b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프린트 창을 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띄어준다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551508"/>
            <a:ext cx="9094840" cy="49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15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2203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1718657"/>
            <a:ext cx="8682750" cy="48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16-1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42" y="62835"/>
            <a:ext cx="3795252" cy="64744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69342" y="329541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</a:t>
            </a:r>
            <a:r>
              <a:rPr lang="en-US" altLang="ko-KR" dirty="0"/>
              <a:t>-&gt; </a:t>
            </a:r>
            <a:r>
              <a:rPr lang="en-US" altLang="ko-KR" dirty="0" err="1"/>
              <a:t>Servelt</a:t>
            </a:r>
            <a:r>
              <a:rPr lang="en-US" altLang="ko-KR" dirty="0"/>
              <a:t> -&gt; </a:t>
            </a:r>
            <a:r>
              <a:rPr lang="en-US" altLang="ko-KR" dirty="0" err="1"/>
              <a:t>Databaes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55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2184151"/>
            <a:ext cx="8096235" cy="32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3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1026" name="Picture 2" descr="https://scontent-icn1-1.xx.fbcdn.net/v/t35.0-12/22550967_498916957144560_1950549918_o.png?oh=52ea60943ba456bedf68e18e8bdc5462&amp;oe=59E675B8">
            <a:extLst>
              <a:ext uri="{FF2B5EF4-FFF2-40B4-BE49-F238E27FC236}">
                <a16:creationId xmlns:a16="http://schemas.microsoft.com/office/drawing/2014/main" id="{BB12E9B4-EAB1-49AA-90AE-63655D68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55" y="1089843"/>
            <a:ext cx="8753859" cy="501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37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2652" y="774618"/>
            <a:ext cx="92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>
                    <a:lumMod val="75000"/>
                  </a:prst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1994" y="1746569"/>
            <a:ext cx="3655282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80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시연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84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52863" y="2010860"/>
            <a:ext cx="6160661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유지보수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수정 및 보안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업그레이드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레주메북대신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우리 웹페이지 사용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183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18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</a:t>
            </a:r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느낀점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6" y="1984119"/>
            <a:ext cx="16668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063" y="1849129"/>
            <a:ext cx="3363368" cy="2693374"/>
          </a:xfrm>
          <a:prstGeom prst="rect">
            <a:avLst/>
          </a:prstGeom>
        </p:spPr>
      </p:pic>
      <p:pic>
        <p:nvPicPr>
          <p:cNvPr id="2056" name="Picture 8" descr="눈물짤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52" y="1794197"/>
            <a:ext cx="38100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86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81487" y="648898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030" name="Picture 6" descr="jspservl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510" y="4752701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lips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39" y="4838914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css js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23" y="1920233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07" y="5358461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99184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45475"/>
            <a:ext cx="1669323" cy="1669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6" y="2145474"/>
            <a:ext cx="1669323" cy="1669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4542631"/>
            <a:ext cx="1669323" cy="1669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4542630"/>
            <a:ext cx="1669323" cy="1669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3583" y="2733261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3582" y="5131904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95879" y="5054125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95878" y="2656969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34" y="1849129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작성기능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기능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28665"/>
              </p:ext>
            </p:extLst>
          </p:nvPr>
        </p:nvGraphicFramePr>
        <p:xfrm>
          <a:off x="2857298" y="1849130"/>
          <a:ext cx="8725102" cy="438588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028495">
                  <a:extLst>
                    <a:ext uri="{9D8B030D-6E8A-4147-A177-3AD203B41FA5}">
                      <a16:colId xmlns:a16="http://schemas.microsoft.com/office/drawing/2014/main" val="4285241245"/>
                    </a:ext>
                  </a:extLst>
                </a:gridCol>
                <a:gridCol w="5696607">
                  <a:extLst>
                    <a:ext uri="{9D8B030D-6E8A-4147-A177-3AD203B41FA5}">
                      <a16:colId xmlns:a16="http://schemas.microsoft.com/office/drawing/2014/main" val="2285487665"/>
                    </a:ext>
                  </a:extLst>
                </a:gridCol>
              </a:tblGrid>
              <a:tr h="3691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978650689"/>
                  </a:ext>
                </a:extLst>
              </a:tr>
              <a:tr h="887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수정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722364465"/>
                  </a:ext>
                </a:extLst>
              </a:tr>
              <a:tr h="4852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altLang="en-US" sz="2000" kern="100" dirty="0">
                          <a:effectLst/>
                        </a:rPr>
                        <a:t>검색 학생</a:t>
                      </a:r>
                      <a:r>
                        <a:rPr lang="ko-KR" sz="2000" kern="100" dirty="0">
                          <a:effectLst/>
                        </a:rPr>
                        <a:t> 출력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30217102"/>
                  </a:ext>
                </a:extLst>
              </a:tr>
              <a:tr h="11725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endParaRPr lang="en-US" alt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04857863"/>
                  </a:ext>
                </a:extLst>
              </a:tr>
              <a:tr h="13541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09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219000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회원가입을 한 상태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1569</Words>
  <Application>Microsoft Office PowerPoint</Application>
  <PresentationFormat>와이드스크린</PresentationFormat>
  <Paragraphs>322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a옛날사진관2</vt:lpstr>
      <vt:lpstr>HY헤드라인M</vt:lpstr>
      <vt:lpstr>Noto Sans CJK KR Medium</vt:lpstr>
      <vt:lpstr>배달의민족 도현</vt:lpstr>
      <vt:lpstr>-윤고딕330</vt:lpstr>
      <vt:lpstr>Arial</vt:lpstr>
      <vt:lpstr>Times New Roman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ㅋ</vt:lpstr>
      <vt:lpstr>ㅋ</vt:lpstr>
      <vt:lpstr>ㅋ</vt:lpstr>
      <vt:lpstr>PowerPoint 프레젠테이션</vt:lpstr>
      <vt:lpstr>ㅋ</vt:lpstr>
      <vt:lpstr>ㅋ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윤정현</cp:lastModifiedBy>
  <cp:revision>123</cp:revision>
  <dcterms:created xsi:type="dcterms:W3CDTF">2016-01-11T10:13:19Z</dcterms:created>
  <dcterms:modified xsi:type="dcterms:W3CDTF">2017-10-30T14:12:12Z</dcterms:modified>
</cp:coreProperties>
</file>