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288" r:id="rId5"/>
    <p:sldId id="267" r:id="rId6"/>
    <p:sldId id="305" r:id="rId7"/>
    <p:sldId id="290" r:id="rId8"/>
    <p:sldId id="306" r:id="rId9"/>
    <p:sldId id="307" r:id="rId10"/>
    <p:sldId id="308" r:id="rId11"/>
    <p:sldId id="281" r:id="rId12"/>
    <p:sldId id="292" r:id="rId13"/>
    <p:sldId id="310" r:id="rId14"/>
    <p:sldId id="297" r:id="rId15"/>
    <p:sldId id="294" r:id="rId16"/>
    <p:sldId id="295" r:id="rId17"/>
    <p:sldId id="309" r:id="rId18"/>
    <p:sldId id="282" r:id="rId19"/>
    <p:sldId id="299" r:id="rId20"/>
    <p:sldId id="303" r:id="rId21"/>
    <p:sldId id="300" r:id="rId22"/>
    <p:sldId id="301" r:id="rId23"/>
    <p:sldId id="302" r:id="rId24"/>
  </p:sldIdLst>
  <p:sldSz cx="9144000" cy="6858000" type="screen4x3"/>
  <p:notesSz cx="6858000" cy="9144000"/>
  <p:embeddedFontLst>
    <p:embeddedFont>
      <p:font typeface="a나무M" panose="02020600000000000000" pitchFamily="18" charset="-127"/>
      <p:regular r:id="rId26"/>
    </p:embeddedFont>
    <p:embeddedFont>
      <p:font typeface="Arial Rounded MT Bold" panose="020F0704030504030204" pitchFamily="34" charset="0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Yoon 윤고딕 520_TT" panose="020B0600000101010101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8113" autoAdjust="0"/>
  </p:normalViewPr>
  <p:slideViewPr>
    <p:cSldViewPr>
      <p:cViewPr varScale="1">
        <p:scale>
          <a:sx n="82" d="100"/>
          <a:sy n="82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AF9061">
                  <a:alpha val="80000"/>
                </a:srgb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DE4-4036-B042-9296A0AA57F9}"/>
              </c:ext>
            </c:extLst>
          </c:dPt>
          <c:dPt>
            <c:idx val="1"/>
            <c:bubble3D val="0"/>
            <c:spPr>
              <a:solidFill>
                <a:srgbClr val="FDA800"/>
              </a:solidFill>
            </c:spPr>
            <c:extLst>
              <c:ext xmlns:c16="http://schemas.microsoft.com/office/drawing/2014/chart" uri="{C3380CC4-5D6E-409C-BE32-E72D297353CC}">
                <c16:uniqueId val="{00000003-4DE4-4036-B042-9296A0AA57F9}"/>
              </c:ext>
            </c:extLst>
          </c:dPt>
          <c:dPt>
            <c:idx val="2"/>
            <c:bubble3D val="0"/>
            <c:spPr>
              <a:solidFill>
                <a:srgbClr val="7AB53D"/>
              </a:solidFill>
            </c:spPr>
            <c:extLst>
              <c:ext xmlns:c16="http://schemas.microsoft.com/office/drawing/2014/chart" uri="{C3380CC4-5D6E-409C-BE32-E72D297353CC}">
                <c16:uniqueId val="{00000005-4DE4-4036-B042-9296A0AA57F9}"/>
              </c:ext>
            </c:extLst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E4-4036-B042-9296A0AA5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58A-1DA7-4E1E-BA57-A7C2BAF2486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B500-0E9A-4C3D-AD01-F9646790B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19"/>
            <a:ext cx="5616624" cy="1413523"/>
            <a:chOff x="3720990" y="3152001"/>
            <a:chExt cx="1710368" cy="70905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3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- </a:t>
              </a:r>
              <a:r>
                <a:rPr lang="ko-KR" altLang="en-US" sz="24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DFCA2-7204-4079-BA31-0C68BC1C466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419" y="3512382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삭제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31840" y="388379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분야 키워드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251FFCAF-5699-41D7-8AF8-89296D130BB2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BCFD8-1EED-41F1-AB67-38165883F23C}"/>
              </a:ext>
            </a:extLst>
          </p:cNvPr>
          <p:cNvSpPr txBox="1"/>
          <p:nvPr/>
        </p:nvSpPr>
        <p:spPr>
          <a:xfrm>
            <a:off x="3131840" y="42552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학생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956573-39C1-49EE-A326-37F415D4308B}"/>
              </a:ext>
            </a:extLst>
          </p:cNvPr>
          <p:cNvSpPr txBox="1"/>
          <p:nvPr/>
        </p:nvSpPr>
        <p:spPr>
          <a:xfrm>
            <a:off x="3131840" y="462662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시리얼키를 이용한 손 쉬운 로그인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83953-F8BC-4C9E-B3F8-C5833CAB0FF1}"/>
              </a:ext>
            </a:extLst>
          </p:cNvPr>
          <p:cNvSpPr txBox="1"/>
          <p:nvPr/>
        </p:nvSpPr>
        <p:spPr>
          <a:xfrm>
            <a:off x="3131840" y="314096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로그인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회원가입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4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개발과정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  <a:ea typeface="Yoon 윤고딕 520_TT" pitchFamily="18" charset="-127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자바 프로젝트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901277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자바 프로젝트로 인한 자바로 웹사이트를 만들기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다들 웹 개발은 처음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...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어떤 걸로 만들지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결론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/Servlet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6AA74C-87A9-471C-8752-C44FFEBD67EC}"/>
              </a:ext>
            </a:extLst>
          </p:cNvPr>
          <p:cNvSpPr/>
          <p:nvPr/>
        </p:nvSpPr>
        <p:spPr>
          <a:xfrm>
            <a:off x="1135221" y="91154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도구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42" name="Picture 6" descr="jspservlet에 대한 이미지 검색결과">
            <a:extLst>
              <a:ext uri="{FF2B5EF4-FFF2-40B4-BE49-F238E27FC236}">
                <a16:creationId xmlns:a16="http://schemas.microsoft.com/office/drawing/2014/main" id="{55ED18B1-42B3-4463-80FA-A9C17F77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1" y="483655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eclipse에 대한 이미지 검색결과">
            <a:extLst>
              <a:ext uri="{FF2B5EF4-FFF2-40B4-BE49-F238E27FC236}">
                <a16:creationId xmlns:a16="http://schemas.microsoft.com/office/drawing/2014/main" id="{7FC2A2FA-5A83-4426-BD58-33CCD026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61" y="186831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ml css js에 대한 이미지 검색결과">
            <a:extLst>
              <a:ext uri="{FF2B5EF4-FFF2-40B4-BE49-F238E27FC236}">
                <a16:creationId xmlns:a16="http://schemas.microsoft.com/office/drawing/2014/main" id="{B6033F8A-F870-4FBB-994A-1B75EE25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51" y="1710965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github에 대한 이미지 검색결과">
            <a:extLst>
              <a:ext uri="{FF2B5EF4-FFF2-40B4-BE49-F238E27FC236}">
                <a16:creationId xmlns:a16="http://schemas.microsoft.com/office/drawing/2014/main" id="{220F0688-BA24-437C-BCDD-30ED576B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55" y="5229200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JSP/Servlet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를 이용한 개발  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613" y="3141208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2613" y="3068960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50249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48273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383" y="2669733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endParaRPr lang="en-US" altLang="ko-KR" b="1" dirty="0">
              <a:ln>
                <a:solidFill>
                  <a:srgbClr val="7AB53D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67744" y="4476906"/>
            <a:ext cx="121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Database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2733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Servlet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24342" y="194944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262" y="1521627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성공적으로 프로젝트를 마치기 위한 역할 분담</a:t>
            </a:r>
            <a:endParaRPr lang="en-US" altLang="ko-KR" sz="13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2281" y="1954507"/>
            <a:ext cx="30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각자의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김소연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1786" y="2858863"/>
            <a:ext cx="318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S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ervlet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담당 즉 컨트롤러 부분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2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박규리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1786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F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ront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모든 페이지 구성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배용호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D4CB2-3A4C-4635-A191-39A46EF16330}"/>
              </a:ext>
            </a:extLst>
          </p:cNvPr>
          <p:cNvSpPr txBox="1"/>
          <p:nvPr/>
        </p:nvSpPr>
        <p:spPr>
          <a:xfrm>
            <a:off x="2009067" y="5223587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윤정현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00898-23B1-4A00-B08D-ACDB75603100}"/>
              </a:ext>
            </a:extLst>
          </p:cNvPr>
          <p:cNvSpPr txBox="1"/>
          <p:nvPr/>
        </p:nvSpPr>
        <p:spPr>
          <a:xfrm>
            <a:off x="2871785" y="4408776"/>
            <a:ext cx="328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P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roject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anager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프로젝트 총괄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723592-21B7-4008-AE5B-1F4385596E38}"/>
              </a:ext>
            </a:extLst>
          </p:cNvPr>
          <p:cNvSpPr txBox="1"/>
          <p:nvPr/>
        </p:nvSpPr>
        <p:spPr>
          <a:xfrm>
            <a:off x="2871785" y="5223587"/>
            <a:ext cx="350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B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ack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DAO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Use Case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9672" y="189109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9193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자신감도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연습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하면 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ko-KR" altLang="en-US" sz="13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불안증</a:t>
            </a:r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극복</a:t>
            </a:r>
            <a:r>
              <a:rPr lang="en-US" altLang="ko-KR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7505" y="3068960"/>
            <a:ext cx="4548991" cy="1080120"/>
            <a:chOff x="1835696" y="3068960"/>
            <a:chExt cx="4548991" cy="1080120"/>
          </a:xfrm>
        </p:grpSpPr>
        <p:sp>
          <p:nvSpPr>
            <p:cNvPr id="29" name="TextBox 28"/>
            <p:cNvSpPr txBox="1"/>
            <p:nvPr/>
          </p:nvSpPr>
          <p:spPr>
            <a:xfrm>
              <a:off x="2065948" y="3239688"/>
              <a:ext cx="1972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심장박동이 빨라지고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몸이 </a:t>
              </a:r>
              <a:r>
                <a:rPr lang="ko-KR" altLang="en-US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움츠려들고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호흡이 가빠진다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4660130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4512479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559" y="3347410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자연스러운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신체 반응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" name="오각형 2"/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6467" y="4869160"/>
            <a:ext cx="481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상태에 빠지지 말고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익숙해지자</a:t>
            </a:r>
            <a:r>
              <a:rPr lang="en-US" altLang="ko-KR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! </a:t>
            </a:r>
            <a:r>
              <a:rPr lang="ko-KR" altLang="en-US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받아들이면 된다</a:t>
            </a:r>
            <a:endParaRPr lang="en-US" altLang="ko-KR" dirty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3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873620" y="1659864"/>
            <a:ext cx="758477" cy="457200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발표자의 매력은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자세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나온다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54764936"/>
              </p:ext>
            </p:extLst>
          </p:nvPr>
        </p:nvGraphicFramePr>
        <p:xfrm>
          <a:off x="2009066" y="2636912"/>
          <a:ext cx="5371245" cy="313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49311" y="3008273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5637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38%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1461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7813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Visual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5787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Vocal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7933" y="2708920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Verbal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44208" y="5395863"/>
            <a:ext cx="141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93%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비언어적 요소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921424" y="1351516"/>
            <a:ext cx="2880320" cy="312274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704" y="1322987"/>
            <a:ext cx="29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청중에게 안정감을 주는 자세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청중이 보이는 가장 좋은 지점에 선다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슬라이드도 자연스럽게 볼 수 있는 지점이어야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양발을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땅바닥에 안정감 있게 붙인다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무의식적으로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짝다리로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서지 않도록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불필요하게 발을 움직이며 서성거리지 않는다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계속 두 손을 붙잡고 발표하거나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뒷짐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팔짱 등의 자세는 피한다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57917" y="1642448"/>
            <a:ext cx="1110487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너무나 중요한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청중과의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9712" y="3187716"/>
            <a:ext cx="5472608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51720" y="295814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51917" y="294393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눈맞춤을 하는 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904" y="3542383"/>
            <a:ext cx="4762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첫 시작은 호의적인 인상을 받은 청중과 시작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 하는 시간이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3-5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초 정도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발표장을 몇 개의 영역으로 구분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시선과 몸은 같은 방향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 안의 죽은 물건을 쳐다보지 않는다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 상식적인 프레젠테이션 기법 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크레파스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 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물고기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7133" y="2840590"/>
            <a:ext cx="370973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1477" y="28151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=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취업의 열쇠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9" y="3482424"/>
            <a:ext cx="4063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더 쉽게 못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인재를 더 빨리 찾을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하면 학교홍보를 더 잘할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254" y="464846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웹사이트로 만들어 보자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83126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524870" y="24365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77219" y="24365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298358"/>
            <a:ext cx="2189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77219" y="3717032"/>
            <a:ext cx="465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회사랑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나를 이어주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(2uzu)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4ED04-B383-4F9E-BF8D-1E01A0EF669B}"/>
              </a:ext>
            </a:extLst>
          </p:cNvPr>
          <p:cNvSpPr txBox="1"/>
          <p:nvPr/>
        </p:nvSpPr>
        <p:spPr>
          <a:xfrm>
            <a:off x="1284103" y="881541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책으로된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“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의 불편함을 없앤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A0A734-F176-4BA9-9185-901DAF22B5B5}"/>
              </a:ext>
            </a:extLst>
          </p:cNvPr>
          <p:cNvSpPr/>
          <p:nvPr/>
        </p:nvSpPr>
        <p:spPr>
          <a:xfrm>
            <a:off x="1283407" y="1179162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8FEC430-7525-4774-BB40-2A7C8BE0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61" y="1819563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6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사이트를 통한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쉽고 빠른 작성과 열람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인재를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쉬운 학생들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School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학교홍보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종이절약 및 시간 단축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462</Words>
  <Application>Microsoft Office PowerPoint</Application>
  <PresentationFormat>화면 슬라이드 쇼(4:3)</PresentationFormat>
  <Paragraphs>215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a나무M</vt:lpstr>
      <vt:lpstr>Arial Rounded MT Bold</vt:lpstr>
      <vt:lpstr>맑은 고딕</vt:lpstr>
      <vt:lpstr>Yoon 윤고딕 520_TT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윤정현</cp:lastModifiedBy>
  <cp:revision>116</cp:revision>
  <dcterms:created xsi:type="dcterms:W3CDTF">2013-09-05T09:43:46Z</dcterms:created>
  <dcterms:modified xsi:type="dcterms:W3CDTF">2017-10-30T14:12:15Z</dcterms:modified>
</cp:coreProperties>
</file>