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4" r:id="rId4"/>
    <p:sldId id="269" r:id="rId5"/>
    <p:sldId id="311" r:id="rId6"/>
    <p:sldId id="264" r:id="rId7"/>
    <p:sldId id="282" r:id="rId8"/>
    <p:sldId id="283" r:id="rId9"/>
    <p:sldId id="284" r:id="rId10"/>
    <p:sldId id="304" r:id="rId11"/>
    <p:sldId id="286" r:id="rId12"/>
    <p:sldId id="303" r:id="rId13"/>
    <p:sldId id="305" r:id="rId14"/>
    <p:sldId id="307" r:id="rId15"/>
    <p:sldId id="301" r:id="rId16"/>
    <p:sldId id="275" r:id="rId17"/>
    <p:sldId id="315" r:id="rId18"/>
    <p:sldId id="312" r:id="rId19"/>
    <p:sldId id="313" r:id="rId20"/>
    <p:sldId id="314" r:id="rId21"/>
    <p:sldId id="2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7" autoAdjust="0"/>
  </p:normalViewPr>
  <p:slideViewPr>
    <p:cSldViewPr snapToGrid="0" showGuides="1">
      <p:cViewPr varScale="1">
        <p:scale>
          <a:sx n="95" d="100"/>
          <a:sy n="95" d="100"/>
        </p:scale>
        <p:origin x="4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2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9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윤정현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4</a:t>
            </a:r>
            <a:r>
              <a:rPr lang="ko-KR" altLang="en-US" dirty="0" err="1" smtClean="0"/>
              <a:t>명이서</a:t>
            </a:r>
            <a:r>
              <a:rPr lang="ko-KR" altLang="en-US" dirty="0" smtClean="0"/>
              <a:t> 다 처음 접하는 웹프로젝트를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하다보니</a:t>
            </a:r>
            <a:r>
              <a:rPr lang="ko-KR" altLang="en-US" baseline="0" dirty="0" smtClean="0"/>
              <a:t> 서로 미숙한 부분이 많았고 서로 많이 안 맞았지만 교장선생님을 위하여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박규리</a:t>
            </a:r>
            <a:r>
              <a:rPr lang="en-US" altLang="ko-KR" baseline="0" dirty="0" smtClean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대덕소프트웨어마이스터고등학교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뿐만 아니라 거의 모든 특성화고등학교의 홍보가 중요합니다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저희학교는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학생들을 홍보 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기존의 우리가 사용한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방법은 선생님에게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양식을 받아 내용을 각자 알아서 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채운뒤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 메일로 보내는 형식이었습니다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갑자기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쓰라고 하면 아주 바쁜 저희는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쓰지 못했죠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내가 한 활동을 한번에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적으려고하니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기억이 나지 않았고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빨리 써서 내라고 하니 내용의 질은 떨어질 수 밖에 없었습니다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선생님도 아이들의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하나하나 모아서 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있으면 고쳐오라고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애들은 제대로 하지도 않고 대충대충해서 내고 마음이 타죠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학기마다 제작하니 그전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쓸모가 없어지고 또 책으로 되어있어 더 많은 사람들에게 보여주기 어려웠습니다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 입장에서는 자신의 회사에 맞는 학생들을 찾고 싶어 하잖아요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언제 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장한장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다봅니까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불편을 해소 할 수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 하게 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아무래도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프로젝트였으니 저희는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많이 사용하는 쪽으로 처음부터 계획을 잡았습니다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도출한 요구사항으로는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microsoft.com/office/2007/relationships/hdphoto" Target="../media/hdphoto2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09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</a:t>
                      </a:r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및</a:t>
                      </a:r>
                      <a:r>
                        <a:rPr lang="ko-KR" altLang="en-US" sz="1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수정 및 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11</a:t>
            </a:r>
          </a:p>
          <a:p>
            <a:r>
              <a:rPr lang="ko-KR" altLang="en-US" sz="2400" dirty="0" err="1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13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b="1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  <a:endParaRPr lang="ko-KR" altLang="en-US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551508"/>
            <a:ext cx="9094840" cy="4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2203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718657"/>
            <a:ext cx="8682750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16-1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62835"/>
            <a:ext cx="3795252" cy="6474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9342" y="329541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Servelt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Databaes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16-2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2184151"/>
            <a:ext cx="8096235" cy="32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52863" y="2010860"/>
            <a:ext cx="5686172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유지보수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수정 및 보안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업그레이드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레주메북대신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우리 </a:t>
            </a:r>
            <a:r>
              <a:rPr lang="ko-KR" altLang="en-US" sz="3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웹페이지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사용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및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홍보가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18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2uZuBook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18</a:t>
            </a: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</a:t>
            </a:r>
            <a:r>
              <a:rPr lang="ko-KR" altLang="en-US" sz="2400" dirty="0" err="1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느낀점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984119"/>
            <a:ext cx="1666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063" y="1849129"/>
            <a:ext cx="3363368" cy="2693374"/>
          </a:xfrm>
          <a:prstGeom prst="rect">
            <a:avLst/>
          </a:prstGeom>
        </p:spPr>
      </p:pic>
      <p:pic>
        <p:nvPicPr>
          <p:cNvPr id="2056" name="Picture 8" descr="눈물짤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52" y="1794197"/>
            <a:ext cx="3810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7344" y1="62222" x2="60938" y2="8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758" y="-120578"/>
            <a:ext cx="14571411" cy="81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및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홍보가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57" y="492761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34" y="1849129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67669"/>
              </p:ext>
            </p:extLst>
          </p:nvPr>
        </p:nvGraphicFramePr>
        <p:xfrm>
          <a:off x="2857298" y="1849129"/>
          <a:ext cx="8725102" cy="473644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08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6445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</a:t>
                      </a:r>
                      <a:r>
                        <a:rPr lang="ko-KR" sz="1400" kern="100" dirty="0" smtClean="0">
                          <a:effectLst/>
                        </a:rPr>
                        <a:t>기</a:t>
                      </a:r>
                      <a:r>
                        <a:rPr lang="ko-KR" altLang="en-US" sz="1400" kern="100" dirty="0" smtClean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 smtClean="0">
                          <a:effectLst/>
                        </a:rPr>
                        <a:t>할 수 있는 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사용자 </a:t>
                      </a:r>
                      <a:r>
                        <a:rPr lang="ko-KR" altLang="ko-KR" sz="1400" b="1" kern="100" dirty="0" smtClean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 smtClean="0">
                          <a:effectLst/>
                        </a:rPr>
                        <a:t>  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kern="100" dirty="0" smtClean="0">
                          <a:effectLst/>
                        </a:rPr>
                        <a:t> 학년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반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과로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 smtClean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 smtClean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 smtClean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 smtClean="0">
                          <a:effectLst/>
                        </a:rPr>
                        <a:t>하는 기능</a:t>
                      </a:r>
                      <a:r>
                        <a:rPr lang="en-US" altLang="ko-KR" sz="1400" kern="100" dirty="0" smtClean="0">
                          <a:effectLst/>
                        </a:rPr>
                        <a:t>. (</a:t>
                      </a:r>
                      <a:r>
                        <a:rPr lang="ko-KR" altLang="ko-KR" sz="1400" kern="100" dirty="0" smtClean="0">
                          <a:effectLst/>
                        </a:rPr>
                        <a:t>대회 명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주최자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=&gt;</a:t>
                      </a:r>
                      <a:r>
                        <a:rPr lang="ko-KR" altLang="ko-KR" sz="1400" kern="100" dirty="0" smtClean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kern="100" dirty="0" smtClean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 smtClean="0">
                          <a:effectLst/>
                        </a:rPr>
                        <a:t>제공</a:t>
                      </a:r>
                      <a:r>
                        <a:rPr lang="en-US" altLang="ko-KR" sz="1400" kern="100" dirty="0" smtClean="0">
                          <a:effectLst/>
                        </a:rPr>
                        <a:t> (</a:t>
                      </a:r>
                      <a:r>
                        <a:rPr lang="ko-KR" altLang="ko-KR" sz="1400" kern="100" dirty="0" smtClean="0">
                          <a:effectLst/>
                        </a:rPr>
                        <a:t>자료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 smtClean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b="0" kern="100" dirty="0" smtClean="0">
                          <a:effectLst/>
                        </a:rPr>
                        <a:t> </a:t>
                      </a:r>
                      <a:r>
                        <a:rPr lang="ko-KR" altLang="en-US" sz="1400" b="1" kern="100" dirty="0" smtClean="0">
                          <a:effectLst/>
                        </a:rPr>
                        <a:t>출력</a:t>
                      </a:r>
                      <a:r>
                        <a:rPr lang="ko-KR" altLang="ko-KR" sz="1400" b="0" kern="100" dirty="0" smtClean="0">
                          <a:effectLst/>
                        </a:rPr>
                        <a:t>하는 기능</a:t>
                      </a:r>
                      <a:endParaRPr lang="ko-KR" altLang="ko-KR" sz="1400" b="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1608</Words>
  <Application>Microsoft Office PowerPoint</Application>
  <PresentationFormat>와이드스크린</PresentationFormat>
  <Paragraphs>304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a옛날사진관2</vt:lpstr>
      <vt:lpstr>HY헤드라인M</vt:lpstr>
      <vt:lpstr>Noto Sans CJK KR Medium</vt:lpstr>
      <vt:lpstr>맑은 고딕</vt:lpstr>
      <vt:lpstr>배달의민족 도현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ㅋ</vt:lpstr>
      <vt:lpstr>ㅋ</vt:lpstr>
      <vt:lpstr>ㅋ</vt:lpstr>
      <vt:lpstr>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대덕SW마이스터고</cp:lastModifiedBy>
  <cp:revision>103</cp:revision>
  <dcterms:created xsi:type="dcterms:W3CDTF">2016-01-11T10:13:19Z</dcterms:created>
  <dcterms:modified xsi:type="dcterms:W3CDTF">2017-10-15T13:15:04Z</dcterms:modified>
</cp:coreProperties>
</file>