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4" r:id="rId4"/>
    <p:sldId id="269" r:id="rId5"/>
    <p:sldId id="311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5" r:id="rId18"/>
    <p:sldId id="312" r:id="rId19"/>
    <p:sldId id="316" r:id="rId20"/>
    <p:sldId id="313" r:id="rId21"/>
    <p:sldId id="314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7" autoAdjust="0"/>
  </p:normalViewPr>
  <p:slideViewPr>
    <p:cSldViewPr snapToGrid="0" showGuides="1">
      <p:cViewPr varScale="1">
        <p:scale>
          <a:sx n="97" d="100"/>
          <a:sy n="97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6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윤정현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4</a:t>
            </a:r>
            <a:r>
              <a:rPr lang="ko-KR" altLang="en-US" dirty="0" err="1" smtClean="0"/>
              <a:t>명이서</a:t>
            </a:r>
            <a:r>
              <a:rPr lang="ko-KR" altLang="en-US" dirty="0" smtClean="0"/>
              <a:t> 다 처음 접하는 웹프로젝트를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하다보니</a:t>
            </a:r>
            <a:r>
              <a:rPr lang="ko-KR" altLang="en-US" baseline="0" dirty="0" smtClean="0"/>
              <a:t> 서로 미숙한 부분이 많았고 서로 많이 안 맞았지만 교장선생님을 위하여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박규리</a:t>
            </a:r>
            <a:r>
              <a:rPr lang="en-US" altLang="ko-KR" baseline="0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아무래도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프로젝트였으니 저희는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많이 사용하는 쪽으로 처음부터 계획을 잡았습니다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</a:t>
                      </a:r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및</a:t>
                      </a:r>
                      <a:r>
                        <a:rPr lang="ko-KR" altLang="en-US" sz="1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 및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  <a:endParaRPr lang="ko-KR" altLang="en-US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Servelt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994" y="1746569"/>
            <a:ext cx="365528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시연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9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2uZuBook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5686172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웹페이지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사용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364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6445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</a:t>
                      </a:r>
                      <a:r>
                        <a:rPr lang="ko-KR" sz="1400" kern="100" dirty="0" smtClean="0">
                          <a:effectLst/>
                        </a:rPr>
                        <a:t>기</a:t>
                      </a:r>
                      <a:r>
                        <a:rPr lang="ko-KR" altLang="en-US" sz="1400" kern="100" dirty="0" smtClean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 smtClean="0">
                          <a:effectLst/>
                        </a:rPr>
                        <a:t>할 수 있는 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사용자 </a:t>
                      </a:r>
                      <a:r>
                        <a:rPr lang="ko-KR" altLang="ko-KR" sz="1400" b="1" kern="100" dirty="0" smtClean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 smtClean="0">
                          <a:effectLst/>
                        </a:rPr>
                        <a:t>  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kern="100" dirty="0" smtClean="0">
                          <a:effectLst/>
                        </a:rPr>
                        <a:t> 학년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반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과로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 smtClean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 smtClean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 smtClean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 smtClean="0">
                          <a:effectLst/>
                        </a:rPr>
                        <a:t>하는 기능</a:t>
                      </a:r>
                      <a:r>
                        <a:rPr lang="en-US" altLang="ko-KR" sz="1400" kern="100" dirty="0" smtClean="0">
                          <a:effectLst/>
                        </a:rPr>
                        <a:t>. (</a:t>
                      </a:r>
                      <a:r>
                        <a:rPr lang="ko-KR" altLang="ko-KR" sz="1400" kern="100" dirty="0" smtClean="0">
                          <a:effectLst/>
                        </a:rPr>
                        <a:t>대회 명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주최자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=&gt;</a:t>
                      </a:r>
                      <a:r>
                        <a:rPr lang="ko-KR" altLang="ko-KR" sz="1400" kern="100" dirty="0" smtClean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kern="100" dirty="0" smtClean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 smtClean="0">
                          <a:effectLst/>
                        </a:rPr>
                        <a:t>제공</a:t>
                      </a:r>
                      <a:r>
                        <a:rPr lang="en-US" altLang="ko-KR" sz="1400" kern="100" dirty="0" smtClean="0">
                          <a:effectLst/>
                        </a:rPr>
                        <a:t> (</a:t>
                      </a:r>
                      <a:r>
                        <a:rPr lang="ko-KR" altLang="ko-KR" sz="1400" kern="100" dirty="0" smtClean="0">
                          <a:effectLst/>
                        </a:rPr>
                        <a:t>자료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 smtClean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b="0" kern="100" dirty="0" smtClean="0">
                          <a:effectLst/>
                        </a:rPr>
                        <a:t> </a:t>
                      </a:r>
                      <a:r>
                        <a:rPr lang="ko-KR" altLang="en-US" sz="1400" b="1" kern="100" dirty="0" smtClean="0">
                          <a:effectLst/>
                        </a:rPr>
                        <a:t>출력</a:t>
                      </a:r>
                      <a:r>
                        <a:rPr lang="ko-KR" altLang="ko-KR" sz="1400" b="0" kern="100" dirty="0" smtClean="0">
                          <a:effectLst/>
                        </a:rPr>
                        <a:t>하는 기능</a:t>
                      </a:r>
                      <a:endParaRPr lang="ko-KR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1630</Words>
  <Application>Microsoft Office PowerPoint</Application>
  <PresentationFormat>와이드스크린</PresentationFormat>
  <Paragraphs>308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a옛날사진관2</vt:lpstr>
      <vt:lpstr>HY헤드라인M</vt:lpstr>
      <vt:lpstr>Noto Sans CJK KR Medium</vt:lpstr>
      <vt:lpstr>맑은 고딕</vt:lpstr>
      <vt:lpstr>배달의민족 도현</vt:lpstr>
      <vt:lpstr>-윤고딕330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PowerPoint 프레젠테이션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104</cp:revision>
  <dcterms:created xsi:type="dcterms:W3CDTF">2016-01-11T10:13:19Z</dcterms:created>
  <dcterms:modified xsi:type="dcterms:W3CDTF">2017-10-15T13:21:55Z</dcterms:modified>
</cp:coreProperties>
</file>