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0" r:id="rId3"/>
    <p:sldId id="258" r:id="rId4"/>
    <p:sldId id="257" r:id="rId5"/>
    <p:sldId id="268" r:id="rId6"/>
    <p:sldId id="270" r:id="rId7"/>
    <p:sldId id="311" r:id="rId8"/>
    <p:sldId id="271" r:id="rId9"/>
    <p:sldId id="272" r:id="rId10"/>
    <p:sldId id="312" r:id="rId11"/>
    <p:sldId id="261" r:id="rId12"/>
    <p:sldId id="263" r:id="rId13"/>
    <p:sldId id="264" r:id="rId14"/>
    <p:sldId id="314" r:id="rId15"/>
    <p:sldId id="315" r:id="rId16"/>
    <p:sldId id="316" r:id="rId17"/>
    <p:sldId id="313" r:id="rId18"/>
    <p:sldId id="29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98" autoAdjust="0"/>
  </p:normalViewPr>
  <p:slideViewPr>
    <p:cSldViewPr snapToGrid="0" showGuides="1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6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페이지로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6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5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baseline="0" dirty="0" smtClean="0"/>
              <a:t>설계 와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설계는 이제 거의 마무리 단계로 진행중이며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baseline="0" dirty="0" smtClean="0"/>
              <a:t>설계 와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설계는 이제 거의 마무리 단계로 진행중이며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0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1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이사진 다들 무엇인지 아시죠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?1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학년때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두차례의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 및 열람을 사이트에서 하면 어떨까라는 생각을 하고 우리학교에 맞는 모델을 구성하기 시작했습니다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7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목차를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설명해드리자면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첫 번째로는 개요를 소개하면서 저희 팀의 프로젝트 선정과 선정동기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분담을 소개해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드릴거고요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번째로는 타당성 검토를 소개하면서 저희가 진행한 시장조사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기존사례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발전가능성을 설명해 드리고 세 번째로는 계획서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작성단계인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프로젝트의 범위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,WBS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일정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인원조직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위험요소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비용산정등을 소개해 드릴 겁니다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마지막으로는 요구분석으로 요구사항 도출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사용사례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소개해드리고 팀원 각자의 이번프로젝트를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느낀점을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이야기 하면서 마칠 계획입니다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7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개요에서 무슨 프로젝트가 선정되었는지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어떻게 해서 그 프로젝트가 선정되었는지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역할분담을 설명해드리겠습니다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53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모두다 알다시피 저희 프로젝트는 웹인데요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</a:t>
            </a:r>
            <a:r>
              <a:rPr lang="ko-KR" altLang="en-US" baseline="0" dirty="0" smtClean="0"/>
              <a:t> 조원 모두는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처음이였습니다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ㅜㅜ</a:t>
            </a:r>
            <a:r>
              <a:rPr lang="ko-KR" altLang="en-US" baseline="0" dirty="0" smtClean="0"/>
              <a:t> 아무것도 </a:t>
            </a:r>
            <a:r>
              <a:rPr lang="ko-KR" altLang="en-US" baseline="0" dirty="0" err="1" smtClean="0"/>
              <a:t>몰라요ㅜ</a:t>
            </a:r>
            <a:r>
              <a:rPr lang="ko-KR" altLang="en-US" baseline="0" dirty="0" smtClean="0"/>
              <a:t> 그래서 저희 무작정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을 하기 위해 무엇을 공부해야 하는지 알아보았습니다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의 가장 기본중의 기본인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공부와 또 </a:t>
            </a:r>
            <a:r>
              <a:rPr lang="ko-KR" altLang="en-US" baseline="0" dirty="0" err="1" smtClean="0"/>
              <a:t>이쁘게</a:t>
            </a:r>
            <a:r>
              <a:rPr lang="ko-KR" altLang="en-US" baseline="0" dirty="0" smtClean="0"/>
              <a:t> 만들려면 </a:t>
            </a:r>
            <a:r>
              <a:rPr lang="en-US" altLang="ko-KR" baseline="0" dirty="0" err="1" smtClean="0"/>
              <a:t>css</a:t>
            </a:r>
            <a:r>
              <a:rPr lang="ko-KR" altLang="en-US" baseline="0" dirty="0" smtClean="0"/>
              <a:t>가 필요하겠죠</a:t>
            </a:r>
            <a:r>
              <a:rPr lang="en-US" altLang="ko-KR" baseline="0" dirty="0" smtClean="0"/>
              <a:t>?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프론트 뿐만 아니라 </a:t>
            </a:r>
            <a:r>
              <a:rPr lang="ko-KR" altLang="en-US" baseline="0" dirty="0" err="1" smtClean="0"/>
              <a:t>백엔드에서는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서브릿과</a:t>
            </a:r>
            <a:r>
              <a:rPr lang="en-US" altLang="ko-KR" baseline="0" dirty="0" smtClean="0"/>
              <a:t> spring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연동이 필요해서 </a:t>
            </a:r>
            <a:r>
              <a:rPr lang="ko-KR" altLang="en-US" baseline="0" dirty="0" err="1" smtClean="0"/>
              <a:t>공부할게</a:t>
            </a:r>
            <a:r>
              <a:rPr lang="ko-KR" altLang="en-US" baseline="0" dirty="0" smtClean="0"/>
              <a:t> 정말 많았습니다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저랑 소연이는 프론트 </a:t>
            </a:r>
            <a:r>
              <a:rPr lang="ko-KR" altLang="en-US" dirty="0" err="1" smtClean="0"/>
              <a:t>엔드를</a:t>
            </a:r>
            <a:r>
              <a:rPr lang="ko-KR" altLang="en-US" dirty="0" smtClean="0"/>
              <a:t> 맡아서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공부를 했고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정현이와</a:t>
            </a:r>
            <a:r>
              <a:rPr lang="ko-KR" altLang="en-US" dirty="0" smtClean="0"/>
              <a:t> 용호는 </a:t>
            </a:r>
            <a:r>
              <a:rPr lang="ko-KR" altLang="en-US" dirty="0" err="1" smtClean="0"/>
              <a:t>백엔드를</a:t>
            </a:r>
            <a:r>
              <a:rPr lang="ko-KR" altLang="en-US" dirty="0" smtClean="0"/>
              <a:t> 맡아서 표에 나와있는 이</a:t>
            </a:r>
            <a:r>
              <a:rPr lang="ko-KR" altLang="en-US" baseline="0" dirty="0" smtClean="0"/>
              <a:t> 것들을 공부했습니다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9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목차인 타당성 검토에서는 시장조사와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기존사례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저희 프로젝트의 발전 가능성에 대해 설명해드리겠습니다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6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9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578-9DC1-4DD3-92E6-64BF13507811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C5E6-1D05-4ACD-AACD-3A60AF9E8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UML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584" y="4128857"/>
            <a:ext cx="165366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유스케이스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8066" y="1028884"/>
            <a:ext cx="17962583" cy="6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UI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97991" y="3809581"/>
            <a:ext cx="477455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지금까지 개발 한 것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 개발 해야 할 것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7804" y="1386682"/>
            <a:ext cx="3854066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개발 상황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지금까지 개발 한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 개발해야 하는 것</a:t>
            </a:r>
            <a:endParaRPr lang="en-US" altLang="ko-KR" sz="1100" dirty="0" smtClean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2823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진척 상황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70" name="그림 69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863" y="1680163"/>
            <a:ext cx="8830233" cy="4688149"/>
          </a:xfrm>
          <a:prstGeom prst="rect">
            <a:avLst/>
          </a:prstGeom>
          <a:effectLst/>
        </p:spPr>
      </p:pic>
      <p:sp>
        <p:nvSpPr>
          <p:cNvPr id="71" name="직사각형 70"/>
          <p:cNvSpPr/>
          <p:nvPr/>
        </p:nvSpPr>
        <p:spPr>
          <a:xfrm>
            <a:off x="6072808" y="1680163"/>
            <a:ext cx="1798983" cy="4688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98900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32248" y="438081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74804" y="438081"/>
            <a:ext cx="1338552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77672" y="2037663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277672" y="1215648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672" y="2815230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65215" y="1392468"/>
            <a:ext cx="935429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자격증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65215" y="412347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46452" y="697270"/>
            <a:ext cx="11834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1046452" y="697270"/>
            <a:ext cx="1231220" cy="777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35116" y="2016633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49320" y="2296852"/>
            <a:ext cx="11834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3"/>
            <a:endCxn id="8" idx="1"/>
          </p:cNvCxnSpPr>
          <p:nvPr/>
        </p:nvCxnSpPr>
        <p:spPr>
          <a:xfrm>
            <a:off x="1049320" y="2275822"/>
            <a:ext cx="1228352" cy="798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022659" y="412347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22659" y="1392468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81791" y="672901"/>
            <a:ext cx="11834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9" idx="3"/>
            <a:endCxn id="9" idx="1"/>
          </p:cNvCxnSpPr>
          <p:nvPr/>
        </p:nvCxnSpPr>
        <p:spPr>
          <a:xfrm>
            <a:off x="4736863" y="1651657"/>
            <a:ext cx="12283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63786" y="199899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63786" y="1191279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7193567" y="479048"/>
          <a:ext cx="478175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Zxc123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Cxz123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3674362" y="2129433"/>
          <a:ext cx="830095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동아리소개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윤정현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사피엔스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개발</a:t>
                      </a:r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배용호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ko-KR" altLang="en-US" dirty="0" smtClean="0"/>
                        <a:t>개발과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ㅎㅎ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개발</a:t>
                      </a:r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3674362" y="3426780"/>
          <a:ext cx="244204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전공언어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6322317" y="3397856"/>
          <a:ext cx="44891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자격증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정보처리기능사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리눅스마스터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컴퓨터활용능력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2274804" y="3592797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2" idx="3"/>
          </p:cNvCxnSpPr>
          <p:nvPr/>
        </p:nvCxnSpPr>
        <p:spPr>
          <a:xfrm>
            <a:off x="1049320" y="2275822"/>
            <a:ext cx="1226918" cy="1604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274806" y="4440793"/>
            <a:ext cx="999336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동아리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2" idx="3"/>
          </p:cNvCxnSpPr>
          <p:nvPr/>
        </p:nvCxnSpPr>
        <p:spPr>
          <a:xfrm>
            <a:off x="1049320" y="2275822"/>
            <a:ext cx="1224767" cy="245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274806" y="5407578"/>
            <a:ext cx="1399560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동아리소개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2" idx="3"/>
          </p:cNvCxnSpPr>
          <p:nvPr/>
        </p:nvCxnSpPr>
        <p:spPr>
          <a:xfrm>
            <a:off x="1049320" y="2275822"/>
            <a:ext cx="1224766" cy="3413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202992" y="5666767"/>
            <a:ext cx="2989008" cy="117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98900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93785" y="586234"/>
            <a:ext cx="2047585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대회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93786" y="1363801"/>
            <a:ext cx="204758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대회 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51230" y="565204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165434" y="845423"/>
            <a:ext cx="11834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4916403" y="565204"/>
            <a:ext cx="2050453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대회결과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34" idx="2"/>
            <a:endCxn id="37" idx="0"/>
          </p:cNvCxnSpPr>
          <p:nvPr/>
        </p:nvCxnSpPr>
        <p:spPr>
          <a:xfrm>
            <a:off x="3417578" y="1104612"/>
            <a:ext cx="0" cy="2591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34" idx="3"/>
          </p:cNvCxnSpPr>
          <p:nvPr/>
        </p:nvCxnSpPr>
        <p:spPr>
          <a:xfrm>
            <a:off x="4441370" y="845423"/>
            <a:ext cx="4750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36835" y="422599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51230" y="2141368"/>
          <a:ext cx="11232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대회명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대회일시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대회결과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삼성주니어소프트웨어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</a:t>
                      </a:r>
                      <a:r>
                        <a:rPr lang="en-US" altLang="ko-KR" baseline="0" dirty="0" smtClean="0"/>
                        <a:t>-10-3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장려상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스마틴앱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챌린지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2016-5-18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가작상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충남대 동아리 경진대회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2016-12-10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최우수상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202992" y="5666767"/>
            <a:ext cx="2989008" cy="117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222202" y="-37300"/>
            <a:ext cx="2989008" cy="70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2466" y="419314"/>
            <a:ext cx="186922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1" idx="3"/>
          </p:cNvCxnSpPr>
          <p:nvPr/>
        </p:nvCxnSpPr>
        <p:spPr>
          <a:xfrm>
            <a:off x="2131687" y="678503"/>
            <a:ext cx="3608713" cy="6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764591" y="1257514"/>
            <a:ext cx="183871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64591" y="425988"/>
            <a:ext cx="1728409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프로젝트내용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02743" y="2347295"/>
            <a:ext cx="1175657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팀구성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27867" y="2635631"/>
            <a:ext cx="1008258" cy="5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34696" y="2162629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8714" y="2363919"/>
            <a:ext cx="2243860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65554" y="651183"/>
            <a:ext cx="3599037" cy="831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216400" y="678503"/>
            <a:ext cx="1524000" cy="6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740400" y="2162629"/>
            <a:ext cx="183871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개발기간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02743" y="3132511"/>
            <a:ext cx="1175657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827867" y="3420847"/>
            <a:ext cx="1008258" cy="5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34696" y="2947845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8714" y="3149135"/>
            <a:ext cx="2243860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02743" y="3886512"/>
            <a:ext cx="1175657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개발도구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27867" y="4174848"/>
            <a:ext cx="1008258" cy="5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4696" y="3701846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8714" y="3903136"/>
            <a:ext cx="2243860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0400" y="2947845"/>
            <a:ext cx="183871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개발목표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40400" y="3733061"/>
            <a:ext cx="183871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개발기간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02992" y="5666767"/>
            <a:ext cx="2989008" cy="117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지금까지 개발 한 것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 개발해야 하는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3565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 개발해야 하는 것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167" y="1849129"/>
            <a:ext cx="8830233" cy="4688149"/>
          </a:xfrm>
          <a:prstGeom prst="rect">
            <a:avLst/>
          </a:prstGeom>
          <a:effectLst/>
        </p:spPr>
      </p:pic>
      <p:sp>
        <p:nvSpPr>
          <p:cNvPr id="3" name="직사각형 2"/>
          <p:cNvSpPr/>
          <p:nvPr/>
        </p:nvSpPr>
        <p:spPr>
          <a:xfrm>
            <a:off x="7881730" y="1849129"/>
            <a:ext cx="3700670" cy="4688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1994" y="1746569"/>
            <a:ext cx="3655282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들어가기 전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6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398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419" y="4046078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1" y="1730244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0" y="3809581"/>
            <a:ext cx="242106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UML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UI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개발 상황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 </a:t>
            </a:r>
          </a:p>
        </p:txBody>
      </p:sp>
    </p:spTree>
    <p:extLst>
      <p:ext uri="{BB962C8B-B14F-4D97-AF65-F5344CB8AC3E}">
        <p14:creationId xmlns:p14="http://schemas.microsoft.com/office/powerpoint/2010/main" val="1349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 해야 할 것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공부한 것 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4" y="1386682"/>
            <a:ext cx="199544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</a:p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5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 해야 할 것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419" y="4046078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 해야할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공부한 것</a:t>
            </a:r>
            <a:endParaRPr lang="en-US" altLang="ko-KR" sz="1100" dirty="0" smtClean="0">
              <a:solidFill>
                <a:schemeClr val="bg2">
                  <a:lumMod val="9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아무것도 몰라요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28" name="Picture 4" descr="https://jjalbox.com/_data/jjalbox/2015/03/86_55169d29285c2_11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97" y="2572519"/>
            <a:ext cx="5975363" cy="33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8197242" y="2142808"/>
            <a:ext cx="3687417" cy="1452130"/>
          </a:xfrm>
          <a:prstGeom prst="wedgeEllipseCallout">
            <a:avLst>
              <a:gd name="adj1" fmla="val -64769"/>
              <a:gd name="adj2" fmla="val 34151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Web</a:t>
            </a:r>
            <a:r>
              <a:rPr lang="ko-KR" altLang="en-US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은</a:t>
            </a:r>
            <a:r>
              <a:rPr lang="en-US" altLang="ko-KR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 </a:t>
            </a:r>
            <a:r>
              <a:rPr lang="ko-KR" altLang="en-US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처음이에요 흐흐</a:t>
            </a:r>
            <a:endParaRPr lang="en-US" altLang="ko-KR" sz="2400" dirty="0" smtClean="0">
              <a:latin typeface="a음악시간" panose="02020600000000000000" pitchFamily="18" charset="-127"/>
              <a:ea typeface="a음악시간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훌쩍</a:t>
            </a:r>
            <a:endParaRPr lang="ko-KR" altLang="en-US" sz="2400" dirty="0">
              <a:latin typeface="a음악시간" panose="02020600000000000000" pitchFamily="18" charset="-127"/>
              <a:ea typeface="a음악시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 해야 할 것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419" y="4046078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 해야할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공부한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아무것도 몰라요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61489"/>
              </p:ext>
            </p:extLst>
          </p:nvPr>
        </p:nvGraphicFramePr>
        <p:xfrm>
          <a:off x="3649098" y="2202718"/>
          <a:ext cx="6926136" cy="307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3068">
                  <a:extLst>
                    <a:ext uri="{9D8B030D-6E8A-4147-A177-3AD203B41FA5}">
                      <a16:colId xmlns:a16="http://schemas.microsoft.com/office/drawing/2014/main" val="3866617854"/>
                    </a:ext>
                  </a:extLst>
                </a:gridCol>
                <a:gridCol w="3463068">
                  <a:extLst>
                    <a:ext uri="{9D8B030D-6E8A-4147-A177-3AD203B41FA5}">
                      <a16:colId xmlns:a16="http://schemas.microsoft.com/office/drawing/2014/main" val="532701019"/>
                    </a:ext>
                  </a:extLst>
                </a:gridCol>
              </a:tblGrid>
              <a:tr h="830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프론트 </a:t>
                      </a:r>
                      <a:r>
                        <a:rPr lang="ko-KR" altLang="en-US" sz="4000" dirty="0" err="1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엔드</a:t>
                      </a:r>
                      <a:endParaRPr lang="ko-KR" altLang="en-US" sz="40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백 </a:t>
                      </a:r>
                      <a:r>
                        <a:rPr lang="ko-KR" altLang="en-US" sz="4000" dirty="0" err="1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엔드</a:t>
                      </a:r>
                      <a:endParaRPr lang="ko-KR" altLang="en-US" sz="40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19359"/>
                  </a:ext>
                </a:extLst>
              </a:tr>
              <a:tr h="74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Html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JSP </a:t>
                      </a:r>
                      <a:r>
                        <a:rPr lang="ko-KR" altLang="en-US" sz="2800" dirty="0" err="1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서블릿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78366"/>
                  </a:ext>
                </a:extLst>
              </a:tr>
              <a:tr h="74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CSS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Spring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95138"/>
                  </a:ext>
                </a:extLst>
              </a:tr>
              <a:tr h="74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JAVA SCRIPT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db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1149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02" y="1551508"/>
            <a:ext cx="8789247" cy="4943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102" y="1551508"/>
            <a:ext cx="8789247" cy="50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242106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유스케이스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4" y="1386682"/>
            <a:ext cx="225060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UML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43166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UML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584" y="4128857"/>
            <a:ext cx="165366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유스케이스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3235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유스케이스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8066" y="1028884"/>
            <a:ext cx="17962583" cy="6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28388472" descr="EMB0000310412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27" y="1849985"/>
            <a:ext cx="7956863" cy="429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651</Words>
  <Application>Microsoft Office PowerPoint</Application>
  <PresentationFormat>와이드스크린</PresentationFormat>
  <Paragraphs>1943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a나무M</vt:lpstr>
      <vt:lpstr>a롱다리</vt:lpstr>
      <vt:lpstr>a음악시간</vt:lpstr>
      <vt:lpstr>HY헤드라인M</vt:lpstr>
      <vt:lpstr>Noto Sans CJK KR Medium</vt:lpstr>
      <vt:lpstr>맑은 고딕</vt:lpstr>
      <vt:lpstr>배달의민족 도현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ㅡㄴ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98</cp:revision>
  <dcterms:created xsi:type="dcterms:W3CDTF">2016-01-11T10:13:19Z</dcterms:created>
  <dcterms:modified xsi:type="dcterms:W3CDTF">2017-10-15T13:21:57Z</dcterms:modified>
</cp:coreProperties>
</file>