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4" r:id="rId4"/>
    <p:sldId id="269" r:id="rId5"/>
    <p:sldId id="311" r:id="rId6"/>
    <p:sldId id="264" r:id="rId7"/>
    <p:sldId id="282" r:id="rId8"/>
    <p:sldId id="283" r:id="rId9"/>
    <p:sldId id="284" r:id="rId10"/>
    <p:sldId id="304" r:id="rId11"/>
    <p:sldId id="286" r:id="rId12"/>
    <p:sldId id="303" r:id="rId13"/>
    <p:sldId id="305" r:id="rId14"/>
    <p:sldId id="307" r:id="rId15"/>
    <p:sldId id="301" r:id="rId16"/>
    <p:sldId id="275" r:id="rId17"/>
    <p:sldId id="315" r:id="rId18"/>
    <p:sldId id="312" r:id="rId19"/>
    <p:sldId id="313" r:id="rId20"/>
    <p:sldId id="314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7" autoAdjust="0"/>
  </p:normalViewPr>
  <p:slideViewPr>
    <p:cSldViewPr snapToGrid="0" showGuides="1">
      <p:cViewPr varScale="1">
        <p:scale>
          <a:sx n="73" d="100"/>
          <a:sy n="73" d="100"/>
        </p:scale>
        <p:origin x="10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5686172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웹페이지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618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기</a:t>
                      </a:r>
                      <a:r>
                        <a:rPr lang="ko-KR" altLang="en-US" sz="1400" kern="100" dirty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>
                          <a:effectLst/>
                        </a:rPr>
                        <a:t>할 수 있는 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사용자 </a:t>
                      </a:r>
                      <a:r>
                        <a:rPr lang="ko-KR" altLang="ko-KR" sz="1400" b="1" kern="100" dirty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>
                          <a:effectLst/>
                        </a:rPr>
                        <a:t>  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kern="100" dirty="0">
                          <a:effectLst/>
                        </a:rPr>
                        <a:t> 학년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반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과로 </a:t>
                      </a:r>
                      <a:r>
                        <a:rPr lang="ko-KR" altLang="ko-KR" sz="1400" b="1" kern="100" dirty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>
                          <a:effectLst/>
                        </a:rPr>
                        <a:t>하는 기능</a:t>
                      </a:r>
                      <a:r>
                        <a:rPr lang="en-US" altLang="ko-KR" sz="1400" kern="100" dirty="0">
                          <a:effectLst/>
                        </a:rPr>
                        <a:t>. (</a:t>
                      </a:r>
                      <a:r>
                        <a:rPr lang="ko-KR" altLang="ko-KR" sz="1400" kern="100" dirty="0">
                          <a:effectLst/>
                        </a:rPr>
                        <a:t>대회 명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주최자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=&gt;</a:t>
                      </a:r>
                      <a:r>
                        <a:rPr lang="ko-KR" altLang="ko-KR" sz="1400" kern="100" dirty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>
                          <a:effectLst/>
                        </a:rPr>
                        <a:t>레주메</a:t>
                      </a:r>
                      <a:r>
                        <a:rPr lang="ko-KR" altLang="ko-KR" sz="1400" kern="100" dirty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>
                          <a:effectLst/>
                        </a:rPr>
                        <a:t>제공</a:t>
                      </a:r>
                      <a:r>
                        <a:rPr lang="en-US" altLang="ko-KR" sz="1400" kern="100" dirty="0">
                          <a:effectLst/>
                        </a:rPr>
                        <a:t> (</a:t>
                      </a:r>
                      <a:r>
                        <a:rPr lang="ko-KR" altLang="ko-KR" sz="1400" kern="100" dirty="0">
                          <a:effectLst/>
                        </a:rPr>
                        <a:t>자료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b="0" kern="100" dirty="0">
                          <a:effectLst/>
                        </a:rPr>
                        <a:t> </a:t>
                      </a:r>
                      <a:r>
                        <a:rPr lang="ko-KR" altLang="en-US" sz="1400" b="1" kern="100" dirty="0">
                          <a:effectLst/>
                        </a:rPr>
                        <a:t>출력</a:t>
                      </a:r>
                      <a:r>
                        <a:rPr lang="ko-KR" altLang="ko-KR" sz="1400" b="0" kern="100" dirty="0">
                          <a:effectLst/>
                        </a:rPr>
                        <a:t>하는 기능</a:t>
                      </a:r>
                      <a:endParaRPr lang="ko-KR" alt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1612</Words>
  <Application>Microsoft Office PowerPoint</Application>
  <PresentationFormat>와이드스크린</PresentationFormat>
  <Paragraphs>304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103</cp:revision>
  <dcterms:created xsi:type="dcterms:W3CDTF">2016-01-11T10:13:19Z</dcterms:created>
  <dcterms:modified xsi:type="dcterms:W3CDTF">2017-10-15T13:19:38Z</dcterms:modified>
</cp:coreProperties>
</file>