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95" r:id="rId4"/>
    <p:sldId id="297" r:id="rId5"/>
    <p:sldId id="298" r:id="rId6"/>
    <p:sldId id="299" r:id="rId7"/>
    <p:sldId id="296" r:id="rId8"/>
    <p:sldId id="29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83498" autoAdjust="0"/>
  </p:normalViewPr>
  <p:slideViewPr>
    <p:cSldViewPr snapToGrid="0" showGuides="1">
      <p:cViewPr varScale="1">
        <p:scale>
          <a:sx n="96" d="100"/>
          <a:sy n="96" d="100"/>
        </p:scale>
        <p:origin x="133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355DA-3640-4518-B87F-45455F76D2CC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45E8E-B871-465E-A211-1FB7C7D4B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4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 이번에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프로젝트를 맡은 박규리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김소연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윤정현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배용호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798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저번에 검사를 받았을 때 선생님께서 검색 기능을 다음 시간까지 짜오라고 하셨는데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막상 검색 기능을 실제로 구현하려고 했더니 </a:t>
            </a:r>
            <a:r>
              <a:rPr lang="en-US" altLang="ko-KR" dirty="0" smtClean="0"/>
              <a:t>DB</a:t>
            </a:r>
            <a:r>
              <a:rPr lang="ko-KR" altLang="en-US" dirty="0" smtClean="0"/>
              <a:t>구조</a:t>
            </a:r>
            <a:r>
              <a:rPr lang="ko-KR" altLang="en-US" baseline="0" dirty="0" smtClean="0"/>
              <a:t>가 잘못되어 있었습니다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그래서 다시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 구조를 다시 생각하고 다시 수정을 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771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564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003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052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758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원래 저희의 로그인 창 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정말 보시다시피 로그인 하기 싫은 디자인과 전혀 </a:t>
            </a:r>
            <a:r>
              <a:rPr lang="ko-KR" altLang="en-US" baseline="0" dirty="0" err="1" smtClean="0"/>
              <a:t>쌩뚱맞은</a:t>
            </a:r>
            <a:r>
              <a:rPr lang="ko-KR" altLang="en-US" baseline="0" dirty="0" smtClean="0"/>
              <a:t> 글씨체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텍스트 박스 하하</a:t>
            </a:r>
            <a:r>
              <a:rPr lang="en-US" altLang="ko-KR" baseline="0" dirty="0" smtClean="0"/>
              <a:t>…. </a:t>
            </a:r>
            <a:r>
              <a:rPr lang="ko-KR" altLang="en-US" baseline="0" dirty="0" smtClean="0"/>
              <a:t>이런 로그인 페이지 처럼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회원가입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검색 페이지 모든 페이지들이 많이 </a:t>
            </a:r>
            <a:r>
              <a:rPr lang="ko-KR" altLang="en-US" baseline="0" dirty="0" err="1" smtClean="0"/>
              <a:t>후질근</a:t>
            </a:r>
            <a:r>
              <a:rPr lang="ko-KR" altLang="en-US" baseline="0" dirty="0" smtClean="0"/>
              <a:t> 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그래서 다음과 같이 로그인 페이지를 다시 짰습니다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페이지는 전에 저희의 </a:t>
            </a:r>
            <a:r>
              <a:rPr lang="ko-KR" altLang="en-US" baseline="0" dirty="0" err="1" smtClean="0"/>
              <a:t>레주메</a:t>
            </a:r>
            <a:r>
              <a:rPr lang="ko-KR" altLang="en-US" baseline="0" dirty="0" smtClean="0"/>
              <a:t> 보기 페이지 인데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버튼들을 </a:t>
            </a:r>
            <a:r>
              <a:rPr lang="ko-KR" altLang="en-US" baseline="0" dirty="0" err="1" smtClean="0"/>
              <a:t>눌러야지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레주메를</a:t>
            </a:r>
            <a:r>
              <a:rPr lang="ko-KR" altLang="en-US" baseline="0" dirty="0" smtClean="0"/>
              <a:t> 볼 수 있었습니다</a:t>
            </a:r>
            <a:r>
              <a:rPr lang="en-US" altLang="ko-KR" baseline="0" dirty="0" smtClean="0"/>
              <a:t>.  </a:t>
            </a:r>
            <a:r>
              <a:rPr lang="ko-KR" altLang="en-US" baseline="0" dirty="0" smtClean="0"/>
              <a:t>많은 친구들 한테 보여줬더니 불편하다는 이야기가 많아서 </a:t>
            </a:r>
            <a:r>
              <a:rPr lang="ko-KR" altLang="en-US" baseline="0" dirty="0" err="1" smtClean="0"/>
              <a:t>레주메를</a:t>
            </a:r>
            <a:r>
              <a:rPr lang="ko-KR" altLang="en-US" baseline="0" dirty="0" smtClean="0"/>
              <a:t> 보여주는 페이지도</a:t>
            </a:r>
            <a:r>
              <a:rPr lang="en-US" altLang="ko-KR" baseline="0" dirty="0" smtClean="0"/>
              <a:t> main </a:t>
            </a:r>
            <a:r>
              <a:rPr lang="ko-KR" altLang="en-US" baseline="0" dirty="0" smtClean="0"/>
              <a:t>페이지와 </a:t>
            </a:r>
            <a:r>
              <a:rPr lang="ko-KR" altLang="en-US" baseline="0" dirty="0" err="1" smtClean="0"/>
              <a:t>통일성있게</a:t>
            </a:r>
            <a:r>
              <a:rPr lang="ko-KR" altLang="en-US" baseline="0" dirty="0" smtClean="0"/>
              <a:t> 다시 싹 바꿨습니다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이와 같이 프론트와 </a:t>
            </a:r>
            <a:r>
              <a:rPr lang="en-US" altLang="ko-KR" baseline="0" dirty="0" err="1" smtClean="0"/>
              <a:t>db</a:t>
            </a:r>
            <a:r>
              <a:rPr lang="ko-KR" altLang="en-US" baseline="0" dirty="0" smtClean="0"/>
              <a:t>의 급격한 변화로 연동 작업을 다시 늦게 시작하는 바람에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저번에 선생님께 </a:t>
            </a:r>
            <a:r>
              <a:rPr lang="ko-KR" altLang="en-US" baseline="0" dirty="0" err="1" smtClean="0"/>
              <a:t>검사받을때</a:t>
            </a:r>
            <a:r>
              <a:rPr lang="ko-KR" altLang="en-US" baseline="0" dirty="0" smtClean="0"/>
              <a:t> 보여줬던 것과는 기능면에서 별로 구현된 것이 없습니다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하지만 </a:t>
            </a:r>
            <a:r>
              <a:rPr lang="ko-KR" altLang="en-US" baseline="0" dirty="0" smtClean="0"/>
              <a:t>앞으로 기능을 구현하는데 문제가 없도록  방금 보여줬던 것과 같이 프론트를 모두 고쳤고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를 수정하였습니다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42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A82-9205-4C4E-AE76-DC9B8C3BC3DB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7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79A82-9205-4C4E-AE76-DC9B8C3BC3DB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2"/>
            <a:ext cx="12192000" cy="696897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97910" y="2521226"/>
            <a:ext cx="6794090" cy="181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01032" y="2885265"/>
            <a:ext cx="6268063" cy="125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ko-KR" altLang="en-US" sz="3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레주메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사이트 개발 프로젝트</a:t>
            </a:r>
            <a:endParaRPr lang="en-US" altLang="ko-KR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ko-KR" sz="4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“2uZuBook”</a:t>
            </a:r>
            <a:endParaRPr lang="ko-KR" altLang="en-US" sz="48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28076" y="4336773"/>
            <a:ext cx="6330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20106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김소연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20108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박규리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20110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배용호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20112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윤정현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08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진행 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2863" y="792222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</a:rPr>
              <a:t>처음부터 잘못된 계획과 설계</a:t>
            </a:r>
            <a:endParaRPr lang="ko-KR" alt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7" y="1089843"/>
            <a:ext cx="36279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일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주일 전 뒤엎은 프로젝트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10369" y="6464865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531947" y="2395852"/>
            <a:ext cx="3847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검색기능</a:t>
            </a:r>
            <a:r>
              <a:rPr lang="ko-KR" altLang="en-US" dirty="0" smtClean="0"/>
              <a:t> 하려고 보니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21" name="오른쪽 화살표 20"/>
          <p:cNvSpPr/>
          <p:nvPr/>
        </p:nvSpPr>
        <p:spPr>
          <a:xfrm rot="5400000">
            <a:off x="6528211" y="3262929"/>
            <a:ext cx="625824" cy="40957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8031" y="4139471"/>
            <a:ext cx="44110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DB </a:t>
            </a:r>
            <a:r>
              <a:rPr lang="ko-KR" altLang="en-US" sz="4400" dirty="0" smtClean="0"/>
              <a:t>수정 필요</a:t>
            </a:r>
            <a:r>
              <a:rPr lang="en-US" altLang="ko-KR" sz="4400" dirty="0" smtClean="0"/>
              <a:t>!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1780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02.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 변경 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2863" y="792222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</a:rPr>
              <a:t>처음부터 잘못된 계획과 설계</a:t>
            </a:r>
            <a:endParaRPr lang="ko-KR" alt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7" y="1089843"/>
            <a:ext cx="2685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 변경 사항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10369" y="6464865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167" y="1526861"/>
            <a:ext cx="8668308" cy="493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1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02.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 변경 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2863" y="792222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</a:rPr>
              <a:t>처음부터 잘못된 계획과 설계</a:t>
            </a:r>
            <a:endParaRPr lang="ko-KR" alt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7" y="1089843"/>
            <a:ext cx="2685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 변경 사항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10369" y="6464865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802" y="1752599"/>
            <a:ext cx="870408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6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02.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 변경 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2863" y="792222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</a:rPr>
              <a:t>처음부터 잘못된 계획과 설계</a:t>
            </a:r>
            <a:endParaRPr lang="ko-KR" alt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7" y="1089843"/>
            <a:ext cx="2685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 변경 사항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10369" y="6464865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167" y="1551508"/>
            <a:ext cx="8648218" cy="477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3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02.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 변경 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2863" y="792222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</a:rPr>
              <a:t>처음부터 잘못된 계획과 설계</a:t>
            </a:r>
            <a:endParaRPr lang="ko-KR" alt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7" y="1089843"/>
            <a:ext cx="2685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 변경 사항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10369" y="6464865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F872F54-42E3-44AD-8F71-58D4ECA43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6" y="1849129"/>
            <a:ext cx="8369721" cy="436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5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03.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프론트 변경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2863" y="792222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</a:rPr>
              <a:t>처음부터 잘못된 계획과 설계</a:t>
            </a:r>
            <a:endParaRPr lang="ko-KR" alt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7" y="1089843"/>
            <a:ext cx="1717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프론트 변경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10369" y="6464865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959" y="1849129"/>
            <a:ext cx="5582208" cy="313999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959" y="1849129"/>
            <a:ext cx="8324617" cy="402662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594" y="1652699"/>
            <a:ext cx="9323981" cy="441948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5594" y="1652699"/>
            <a:ext cx="9323981" cy="453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1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250</Words>
  <Application>Microsoft Office PowerPoint</Application>
  <PresentationFormat>와이드스크린</PresentationFormat>
  <Paragraphs>60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HY헤드라인M</vt:lpstr>
      <vt:lpstr>Noto Sans CJK KR Medium</vt:lpstr>
      <vt:lpstr>맑은 고딕</vt:lpstr>
      <vt:lpstr>배달의민족 도현</vt:lpstr>
      <vt:lpstr>Arial</vt:lpstr>
      <vt:lpstr>Office 테마</vt:lpstr>
      <vt:lpstr>PowerPoint 프레젠테이션</vt:lpstr>
      <vt:lpstr>5</vt:lpstr>
      <vt:lpstr>5</vt:lpstr>
      <vt:lpstr>5</vt:lpstr>
      <vt:lpstr>5</vt:lpstr>
      <vt:lpstr>5</vt:lpstr>
      <vt:lpstr>5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대덕SW마이스터고</cp:lastModifiedBy>
  <cp:revision>114</cp:revision>
  <dcterms:created xsi:type="dcterms:W3CDTF">2016-01-11T10:13:19Z</dcterms:created>
  <dcterms:modified xsi:type="dcterms:W3CDTF">2017-09-26T14:19:24Z</dcterms:modified>
</cp:coreProperties>
</file>