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74" r:id="rId4"/>
    <p:sldId id="269" r:id="rId5"/>
    <p:sldId id="311" r:id="rId6"/>
    <p:sldId id="275" r:id="rId7"/>
    <p:sldId id="264" r:id="rId8"/>
    <p:sldId id="282" r:id="rId9"/>
    <p:sldId id="283" r:id="rId10"/>
    <p:sldId id="284" r:id="rId11"/>
    <p:sldId id="301" r:id="rId12"/>
    <p:sldId id="304" r:id="rId13"/>
    <p:sldId id="286" r:id="rId14"/>
    <p:sldId id="303" r:id="rId15"/>
    <p:sldId id="305" r:id="rId16"/>
    <p:sldId id="307" r:id="rId17"/>
    <p:sldId id="29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37" autoAdjust="0"/>
  </p:normalViewPr>
  <p:slideViewPr>
    <p:cSldViewPr snapToGrid="0" showGuides="1">
      <p:cViewPr varScale="1">
        <p:scale>
          <a:sx n="97" d="100"/>
          <a:sy n="97" d="100"/>
        </p:scale>
        <p:origin x="51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355DA-3640-4518-B87F-45455F76D2CC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45E8E-B871-465E-A211-1FB7C7D4B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4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 이번에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프로젝트를 맡은 박규리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김소연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윤정현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배용호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798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아까 도출한 요구사항을 기능적 요구사항으로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나누워서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우선 순위에 따라 분류 하였습니다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123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사용자 다이어그램 인데요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액터는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대마고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학생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~~~(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462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 ~ 32 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시나리오 인데요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73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대덕소프트웨어마이스터고등학교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뿐만 아니라 거의 모든 특성화고등학교의 홍보가 중요합니다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저희학교는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통해서 학생들을 홍보 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기존의 우리가 사용한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방법은 선생님에게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양식을 받아 내용을 각자 알아서 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채운뒤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지정한 메일로 보내는 형식이었습니다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갑자기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쓰라고 하면 아주 바쁜 저희는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잘 쓰지 못했죠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일단 내가 한 활동을 한번에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적으려고하니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기억이 나지 않았고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빨리 써서 내라고 하니 내용의 질은 떨어질 수 밖에 없었습니다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선생님도 아이들의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하나하나 모아서 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잘못된게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있으면 고쳐오라고 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애들은 제대로 하지도 않고 대충대충해서 내고 마음이 타죠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레주매북을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 학기마다 제작하니 그전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쓸모가 없어지고 또 책으로 되어있어 더 많은 사람들에게 보여주기 어려웠습니다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회사 입장에서는 자신의 회사에 맞는 학생들을 찾고 싶어 하잖아요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근데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언제 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장한장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다봅니까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~?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이러한 불편을 해소 할 수 있는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개발 하게 되었습니다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018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프로젝트는 사이트를 통한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작성으로 현재로서는 대덕소프트웨어 마이스터고를 위한 것이지만 대덕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고등학교뿐만 아니라 더 나아가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전국에 분포되어 있는 특성화 고등학교도 저희의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효과적으로 사용할 수 있다고 생각합니다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기존의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달리 쉽고 빠른 작성과 열람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검색으로 시간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종이절약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및 홍보가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훨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쉬워지면서 회사는 자신들에게 맞는 인재를 빠르게 찾을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북에 대해 불편함을 느끼고 있는 여러 사람들을 생각하면 발전 가능성이 매우 크다고 생각합니다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934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635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아무래도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프로젝트였으니 저희는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를 많이 사용하는 쪽으로 처음부터 계획을 잡았습니다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701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89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저희 조원 끼리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브레인스토밍과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직접도출을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요구사항을 도출하였습니다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14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저희가 도출한 요구사항으로는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가지가 나왔는데요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몇몇개의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중요한 것만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읽자면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65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도메인 분석으로는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716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9A82-9205-4C4E-AE76-DC9B8C3BC3DB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7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79A82-9205-4C4E-AE76-DC9B8C3BC3DB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Dsn@naevr.com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15128505_1706463876336254_1817451994_n.p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2"/>
            <a:ext cx="12192000" cy="696897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97910" y="2521226"/>
            <a:ext cx="6794090" cy="181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01032" y="2885265"/>
            <a:ext cx="6268063" cy="125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ko-KR" altLang="en-US" sz="3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레주메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사이트 개발 프로젝트</a:t>
            </a:r>
            <a:endParaRPr lang="en-US" altLang="ko-KR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ko-KR" sz="4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“2uZuBook”</a:t>
            </a:r>
            <a:endParaRPr lang="ko-KR" altLang="en-US" sz="48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28076" y="4336773"/>
            <a:ext cx="6330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20106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김소연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20108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박규리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20110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배용호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20112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윤정현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08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6013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기능적 요구사항 및 우선순위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46577"/>
              </p:ext>
            </p:extLst>
          </p:nvPr>
        </p:nvGraphicFramePr>
        <p:xfrm>
          <a:off x="2919663" y="1849129"/>
          <a:ext cx="8181477" cy="528217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726878">
                  <a:extLst>
                    <a:ext uri="{9D8B030D-6E8A-4147-A177-3AD203B41FA5}">
                      <a16:colId xmlns:a16="http://schemas.microsoft.com/office/drawing/2014/main" val="1361614601"/>
                    </a:ext>
                  </a:extLst>
                </a:gridCol>
                <a:gridCol w="2726878">
                  <a:extLst>
                    <a:ext uri="{9D8B030D-6E8A-4147-A177-3AD203B41FA5}">
                      <a16:colId xmlns:a16="http://schemas.microsoft.com/office/drawing/2014/main" val="880986269"/>
                    </a:ext>
                  </a:extLst>
                </a:gridCol>
                <a:gridCol w="2727721">
                  <a:extLst>
                    <a:ext uri="{9D8B030D-6E8A-4147-A177-3AD203B41FA5}">
                      <a16:colId xmlns:a16="http://schemas.microsoft.com/office/drawing/2014/main" val="4208636590"/>
                    </a:ext>
                  </a:extLst>
                </a:gridCol>
              </a:tblGrid>
              <a:tr h="20642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절대적으로 필요한 요구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꼭 필요한 것은 아닌 요구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제외 될 수 있는 요구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3204075270"/>
                  </a:ext>
                </a:extLst>
              </a:tr>
              <a:tr h="30299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 err="1">
                          <a:effectLst/>
                        </a:rPr>
                        <a:t>레주메</a:t>
                      </a:r>
                      <a:r>
                        <a:rPr lang="ko-KR" sz="1400" kern="100" dirty="0">
                          <a:effectLst/>
                        </a:rPr>
                        <a:t> 실시간 수정 </a:t>
                      </a:r>
                      <a:r>
                        <a:rPr lang="ko-KR" sz="1400" b="0" kern="100" dirty="0" smtClean="0">
                          <a:effectLst/>
                        </a:rPr>
                        <a:t>기능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상장</a:t>
                      </a:r>
                      <a:r>
                        <a:rPr lang="ko-KR" sz="1400" kern="100" dirty="0">
                          <a:effectLst/>
                        </a:rPr>
                        <a:t>을 </a:t>
                      </a:r>
                      <a:r>
                        <a:rPr lang="ko-KR" sz="1400" b="1" kern="100" dirty="0">
                          <a:effectLst/>
                        </a:rPr>
                        <a:t>스캔 본</a:t>
                      </a:r>
                      <a:r>
                        <a:rPr lang="ko-KR" sz="1400" kern="100" dirty="0">
                          <a:effectLst/>
                        </a:rPr>
                        <a:t>으로 올리는 </a:t>
                      </a:r>
                      <a:r>
                        <a:rPr lang="ko-KR" sz="1400" kern="100" dirty="0" smtClean="0">
                          <a:effectLst/>
                        </a:rPr>
                        <a:t>기</a:t>
                      </a:r>
                      <a:r>
                        <a:rPr lang="ko-KR" altLang="en-US" sz="1400" kern="100" dirty="0" smtClean="0">
                          <a:effectLst/>
                        </a:rPr>
                        <a:t>능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좋아요</a:t>
                      </a:r>
                      <a:r>
                        <a:rPr lang="ko-KR" sz="1400" kern="100" dirty="0">
                          <a:effectLst/>
                        </a:rPr>
                        <a:t> 기능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452993506"/>
                  </a:ext>
                </a:extLst>
              </a:tr>
              <a:tr h="9538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로그인 </a:t>
                      </a:r>
                      <a:r>
                        <a:rPr lang="ko-KR" sz="1400" b="0" kern="100" dirty="0" smtClean="0">
                          <a:effectLst/>
                        </a:rPr>
                        <a:t>기능</a:t>
                      </a:r>
                      <a:endParaRPr lang="ko-KR" sz="1400" b="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00" dirty="0" smtClean="0">
                          <a:effectLst/>
                        </a:rPr>
                        <a:t>회사 사용자가 관심이 가는 학생을 자신의 </a:t>
                      </a:r>
                      <a:r>
                        <a:rPr lang="ko-KR" altLang="ko-KR" sz="1400" b="1" kern="100" dirty="0" smtClean="0">
                          <a:effectLst/>
                        </a:rPr>
                        <a:t>관심 목록에 저장</a:t>
                      </a:r>
                      <a:r>
                        <a:rPr lang="ko-KR" altLang="ko-KR" sz="1400" kern="100" dirty="0" smtClean="0">
                          <a:effectLst/>
                        </a:rPr>
                        <a:t>할 수 있는 기능</a:t>
                      </a:r>
                      <a:endParaRPr lang="ko-KR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00" dirty="0" smtClean="0">
                          <a:effectLst/>
                        </a:rPr>
                        <a:t>사용자 </a:t>
                      </a:r>
                      <a:r>
                        <a:rPr lang="ko-KR" altLang="ko-KR" sz="1400" b="1" kern="100" dirty="0" smtClean="0">
                          <a:effectLst/>
                        </a:rPr>
                        <a:t>마다 각 년도 별 </a:t>
                      </a:r>
                      <a:r>
                        <a:rPr lang="ko-KR" altLang="ko-KR" sz="1400" b="1" kern="100" dirty="0" err="1" smtClean="0">
                          <a:effectLst/>
                        </a:rPr>
                        <a:t>레주메</a:t>
                      </a:r>
                      <a:r>
                        <a:rPr lang="ko-KR" altLang="ko-KR" sz="1400" b="1" kern="100" dirty="0" smtClean="0">
                          <a:effectLst/>
                        </a:rPr>
                        <a:t> 목록 등록</a:t>
                      </a:r>
                      <a:r>
                        <a:rPr lang="en-US" altLang="ko-KR" sz="1400" b="1" kern="100" dirty="0" smtClean="0">
                          <a:effectLst/>
                        </a:rPr>
                        <a:t>   </a:t>
                      </a:r>
                      <a:r>
                        <a:rPr lang="ko-KR" altLang="ko-KR" sz="1400" kern="100" dirty="0" smtClean="0">
                          <a:effectLst/>
                        </a:rPr>
                        <a:t>기능</a:t>
                      </a:r>
                      <a:endParaRPr lang="ko-KR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856548884"/>
                  </a:ext>
                </a:extLst>
              </a:tr>
              <a:tr h="5808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>
                          <a:effectLst/>
                        </a:rPr>
                        <a:t>분야 또는 특성 키워드를 이용하여 알맞은 </a:t>
                      </a:r>
                      <a:r>
                        <a:rPr lang="ko-KR" sz="1400" b="1" kern="100" dirty="0" err="1">
                          <a:effectLst/>
                        </a:rPr>
                        <a:t>레주메</a:t>
                      </a:r>
                      <a:r>
                        <a:rPr lang="ko-KR" sz="1400" b="1" kern="100" dirty="0">
                          <a:effectLst/>
                        </a:rPr>
                        <a:t> 검색 </a:t>
                      </a:r>
                      <a:r>
                        <a:rPr lang="ko-KR" sz="1400" b="0" kern="100" dirty="0">
                          <a:effectLst/>
                        </a:rPr>
                        <a:t>기능 및 </a:t>
                      </a:r>
                      <a:r>
                        <a:rPr lang="ko-KR" sz="1400" b="1" kern="100" dirty="0" err="1">
                          <a:effectLst/>
                        </a:rPr>
                        <a:t>고급검색</a:t>
                      </a:r>
                      <a:r>
                        <a:rPr lang="ko-KR" sz="1400" b="0" kern="100" dirty="0">
                          <a:effectLst/>
                        </a:rPr>
                        <a:t> </a:t>
                      </a:r>
                      <a:r>
                        <a:rPr lang="ko-KR" sz="1400" b="0" kern="100" dirty="0" smtClean="0">
                          <a:effectLst/>
                        </a:rPr>
                        <a:t>기능</a:t>
                      </a:r>
                      <a:endParaRPr lang="ko-KR" sz="1400" b="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00" dirty="0" smtClean="0">
                          <a:effectLst/>
                        </a:rPr>
                        <a:t>학생들의 </a:t>
                      </a:r>
                      <a:r>
                        <a:rPr lang="ko-KR" altLang="ko-KR" sz="1400" kern="100" dirty="0" err="1" smtClean="0">
                          <a:effectLst/>
                        </a:rPr>
                        <a:t>레주메를</a:t>
                      </a:r>
                      <a:r>
                        <a:rPr lang="ko-KR" altLang="ko-KR" sz="1400" kern="100" dirty="0" smtClean="0">
                          <a:effectLst/>
                        </a:rPr>
                        <a:t> 학년</a:t>
                      </a:r>
                      <a:r>
                        <a:rPr lang="en-US" altLang="ko-KR" sz="1400" kern="100" dirty="0" smtClean="0">
                          <a:effectLst/>
                        </a:rPr>
                        <a:t>, </a:t>
                      </a:r>
                      <a:r>
                        <a:rPr lang="ko-KR" altLang="ko-KR" sz="1400" kern="100" dirty="0" smtClean="0">
                          <a:effectLst/>
                        </a:rPr>
                        <a:t>반</a:t>
                      </a:r>
                      <a:r>
                        <a:rPr lang="en-US" altLang="ko-KR" sz="1400" kern="100" dirty="0" smtClean="0">
                          <a:effectLst/>
                        </a:rPr>
                        <a:t>, </a:t>
                      </a:r>
                      <a:r>
                        <a:rPr lang="ko-KR" altLang="ko-KR" sz="1400" kern="100" dirty="0" smtClean="0">
                          <a:effectLst/>
                        </a:rPr>
                        <a:t>과로 </a:t>
                      </a:r>
                      <a:r>
                        <a:rPr lang="ko-KR" altLang="ko-KR" sz="1400" b="1" kern="100" dirty="0" smtClean="0">
                          <a:effectLst/>
                        </a:rPr>
                        <a:t>카테고리 분류해주는 </a:t>
                      </a:r>
                      <a:r>
                        <a:rPr lang="ko-KR" altLang="ko-KR" sz="1400" kern="100" dirty="0" smtClean="0">
                          <a:effectLst/>
                        </a:rPr>
                        <a:t>기능</a:t>
                      </a:r>
                      <a:endParaRPr lang="ko-KR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405966015"/>
                  </a:ext>
                </a:extLst>
              </a:tr>
              <a:tr h="13268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400" b="0" kern="100" dirty="0" smtClean="0">
                          <a:effectLst/>
                        </a:rPr>
                        <a:t>회사 사용자의 </a:t>
                      </a:r>
                      <a:r>
                        <a:rPr lang="ko-KR" altLang="ko-KR" sz="1400" b="1" kern="100" dirty="0" smtClean="0">
                          <a:effectLst/>
                        </a:rPr>
                        <a:t>시리얼 키를 회사가 원하는 분야와 매칭</a:t>
                      </a:r>
                      <a:r>
                        <a:rPr lang="ko-KR" altLang="ko-KR" sz="1400" b="0" kern="100" dirty="0" smtClean="0">
                          <a:effectLst/>
                        </a:rPr>
                        <a:t>되는 값을 포함시켜서 나중에 회사 사용자 로그인 시 해당 분야의 </a:t>
                      </a:r>
                      <a:r>
                        <a:rPr lang="ko-KR" altLang="ko-KR" sz="1400" b="1" kern="100" dirty="0" smtClean="0">
                          <a:effectLst/>
                        </a:rPr>
                        <a:t>학생들의 </a:t>
                      </a:r>
                      <a:r>
                        <a:rPr lang="ko-KR" altLang="ko-KR" sz="1400" b="1" kern="100" dirty="0" err="1" smtClean="0">
                          <a:effectLst/>
                        </a:rPr>
                        <a:t>레주메</a:t>
                      </a:r>
                      <a:r>
                        <a:rPr lang="ko-KR" altLang="ko-KR" sz="1400" b="1" kern="100" dirty="0" smtClean="0">
                          <a:effectLst/>
                        </a:rPr>
                        <a:t> 목록을 보여주는 기능</a:t>
                      </a:r>
                      <a:endParaRPr lang="ko-KR" altLang="ko-KR" sz="14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400" kern="100" dirty="0" smtClean="0">
                          <a:effectLst/>
                        </a:rPr>
                        <a:t>대회 참여 또는 수상 경력을 입력할 때 </a:t>
                      </a:r>
                      <a:r>
                        <a:rPr lang="ko-KR" altLang="ko-KR" sz="1400" b="1" kern="100" dirty="0" smtClean="0">
                          <a:effectLst/>
                        </a:rPr>
                        <a:t>참여한 대회를 등록</a:t>
                      </a:r>
                      <a:r>
                        <a:rPr lang="ko-KR" altLang="ko-KR" sz="1400" kern="100" dirty="0" smtClean="0">
                          <a:effectLst/>
                        </a:rPr>
                        <a:t>하는 기능</a:t>
                      </a:r>
                      <a:r>
                        <a:rPr lang="en-US" altLang="ko-KR" sz="1400" kern="100" dirty="0" smtClean="0">
                          <a:effectLst/>
                        </a:rPr>
                        <a:t>. (</a:t>
                      </a:r>
                      <a:r>
                        <a:rPr lang="ko-KR" altLang="ko-KR" sz="1400" kern="100" dirty="0" smtClean="0">
                          <a:effectLst/>
                        </a:rPr>
                        <a:t>대회 명</a:t>
                      </a:r>
                      <a:r>
                        <a:rPr lang="en-US" altLang="ko-KR" sz="1400" kern="100" dirty="0" smtClean="0">
                          <a:effectLst/>
                        </a:rPr>
                        <a:t>, </a:t>
                      </a:r>
                      <a:r>
                        <a:rPr lang="ko-KR" altLang="ko-KR" sz="1400" kern="100" dirty="0" smtClean="0">
                          <a:effectLst/>
                        </a:rPr>
                        <a:t>주최자</a:t>
                      </a:r>
                      <a:r>
                        <a:rPr lang="en-US" altLang="ko-KR" sz="1400" kern="100" dirty="0" smtClean="0">
                          <a:effectLst/>
                        </a:rPr>
                        <a:t>, </a:t>
                      </a:r>
                      <a:r>
                        <a:rPr lang="ko-KR" altLang="ko-KR" sz="1400" kern="100" dirty="0" smtClean="0">
                          <a:effectLst/>
                        </a:rPr>
                        <a:t>대회 개최 장소 등 입력</a:t>
                      </a:r>
                      <a:r>
                        <a:rPr lang="en-US" altLang="ko-KR" sz="1400" kern="100" dirty="0" smtClean="0">
                          <a:effectLst/>
                        </a:rPr>
                        <a:t>)</a:t>
                      </a:r>
                      <a:endParaRPr lang="ko-KR" altLang="ko-KR" sz="14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</a:rPr>
                        <a:t>=&gt;</a:t>
                      </a:r>
                      <a:r>
                        <a:rPr lang="ko-KR" altLang="ko-KR" sz="1400" kern="100" dirty="0" smtClean="0">
                          <a:effectLst/>
                        </a:rPr>
                        <a:t>다른 학생들은 바로 등록된 대회를 참조할 수 있음</a:t>
                      </a:r>
                      <a:endParaRPr lang="en-US" altLang="ko-KR" sz="14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2478363627"/>
                  </a:ext>
                </a:extLst>
              </a:tr>
              <a:tr h="648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0" kern="100" dirty="0" err="1" smtClean="0">
                          <a:effectLst/>
                        </a:rPr>
                        <a:t>레주메</a:t>
                      </a:r>
                      <a:r>
                        <a:rPr lang="ko-KR" altLang="ko-KR" sz="1400" kern="100" dirty="0" smtClean="0">
                          <a:effectLst/>
                        </a:rPr>
                        <a:t> 양식 틀 </a:t>
                      </a:r>
                      <a:r>
                        <a:rPr lang="ko-KR" altLang="ko-KR" sz="1400" b="0" kern="100" dirty="0" smtClean="0">
                          <a:effectLst/>
                        </a:rPr>
                        <a:t>제공</a:t>
                      </a:r>
                      <a:r>
                        <a:rPr lang="en-US" altLang="ko-KR" sz="1400" kern="100" dirty="0" smtClean="0">
                          <a:effectLst/>
                        </a:rPr>
                        <a:t> (</a:t>
                      </a:r>
                      <a:r>
                        <a:rPr lang="ko-KR" altLang="ko-KR" sz="1400" kern="100" dirty="0" smtClean="0">
                          <a:effectLst/>
                        </a:rPr>
                        <a:t>자료</a:t>
                      </a:r>
                      <a:r>
                        <a:rPr lang="en-US" altLang="ko-KR" sz="1400" kern="100" dirty="0" smtClean="0">
                          <a:effectLst/>
                        </a:rPr>
                        <a:t>)</a:t>
                      </a:r>
                      <a:endParaRPr lang="ko-KR" altLang="en-US" dirty="0"/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1" kern="100" dirty="0" smtClean="0">
                          <a:effectLst/>
                        </a:rPr>
                        <a:t>자동 로그인 </a:t>
                      </a:r>
                      <a:r>
                        <a:rPr lang="ko-KR" altLang="ko-KR" sz="1400" kern="100" dirty="0" smtClean="0">
                          <a:effectLst/>
                        </a:rPr>
                        <a:t>기능</a:t>
                      </a:r>
                      <a:endParaRPr lang="ko-KR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ko-KR" altLang="en-US" dirty="0"/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3069572918"/>
                  </a:ext>
                </a:extLst>
              </a:tr>
              <a:tr h="80673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00" dirty="0">
                          <a:effectLst/>
                        </a:rPr>
                        <a:t> </a:t>
                      </a:r>
                      <a:r>
                        <a:rPr lang="ko-KR" altLang="ko-KR" sz="1400" b="0" kern="100" dirty="0" err="1" smtClean="0">
                          <a:effectLst/>
                        </a:rPr>
                        <a:t>레주메를</a:t>
                      </a:r>
                      <a:r>
                        <a:rPr lang="ko-KR" altLang="ko-KR" sz="1400" b="0" kern="100" dirty="0" smtClean="0">
                          <a:effectLst/>
                        </a:rPr>
                        <a:t> </a:t>
                      </a:r>
                      <a:r>
                        <a:rPr lang="ko-KR" altLang="en-US" sz="1400" b="1" kern="100" dirty="0" smtClean="0">
                          <a:effectLst/>
                        </a:rPr>
                        <a:t>출력</a:t>
                      </a:r>
                      <a:r>
                        <a:rPr lang="ko-KR" altLang="ko-KR" sz="1400" b="0" kern="100" dirty="0" smtClean="0">
                          <a:effectLst/>
                        </a:rPr>
                        <a:t>하는 기능</a:t>
                      </a:r>
                      <a:endParaRPr lang="ko-KR" altLang="ko-KR" sz="1400" b="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kern="1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399474147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372596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 err="1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1100" b="1" dirty="0" smtClean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작성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</a:t>
            </a:r>
            <a:r>
              <a:rPr lang="ko-KR" altLang="en-US" sz="1100" b="1" dirty="0" err="1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분석서</a:t>
            </a:r>
            <a:r>
              <a:rPr lang="ko-KR" altLang="en-US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  <a:endParaRPr lang="ko-KR" altLang="en-US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5137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사용자 다이어그램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52167" y="796300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1028" name="Picture 4" descr="https://scontent-icn1-1.xx.fbcdn.net/v/t35.0-12/17901778_1935775050042693_495596790_o.png?oh=34897255a4fde6fbfdf23a39aa33457a&amp;oe=58ED822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167" y="1727045"/>
            <a:ext cx="8359657" cy="452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98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2235331"/>
              </p:ext>
            </p:extLst>
          </p:nvPr>
        </p:nvGraphicFramePr>
        <p:xfrm>
          <a:off x="2574745" y="2107300"/>
          <a:ext cx="9257167" cy="42859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학생 로그인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b="1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명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학생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- DSM </a:t>
                      </a: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연장신청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페이지 가입이 되어 있어야 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..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 버튼을 클릭한다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 창을 띄운다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 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아이디와 패스워드를 입력한다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저장 되어 있는 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DB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와 일치하는지 매치한다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정상적으로 로그인 후 메인 페이지로 넘어간다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아이디나 패스워드가 맞지 않으면 “아이디나 패스워드를 </a:t>
                      </a: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잘못입력했거나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등록되지 않은 아이디 입니다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.”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50804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9066906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레주매</a:t>
                      </a:r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작성 </a:t>
                      </a:r>
                      <a:r>
                        <a:rPr lang="ko-KR" altLang="en-US" sz="18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및</a:t>
                      </a:r>
                      <a:r>
                        <a:rPr lang="ko-KR" altLang="en-US" sz="18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삭제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DSM Student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가입이 되어 있는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로그인을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나의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레주매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버튼 클릭“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수정 및 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삭제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저장하고 등록완료 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로그인이 되지 않았을 경우 “로그인 후 작성 가능합니다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”. 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저장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오류시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저장에 실패하였습니다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.” 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422001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3385993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시리얼 키를 받은 회사의 로그인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학생에 관심이 있는 회사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학교로부터 시리얼키를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받아놓은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시리얼키를 입력한다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Search</a:t>
                      </a:r>
                      <a:r>
                        <a:rPr lang="en-US" altLang="ko-KR" sz="1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페이지로 접근 </a:t>
                      </a:r>
                      <a:r>
                        <a:rPr lang="en-US" altLang="ko-KR" sz="1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검색한다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학생의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열람한다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시리얼키가 등록되지 않았을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경우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등록되지 않은 시리얼 키입니다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 키를 학교로부터 받아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야지 학생들의 </a:t>
                      </a:r>
                      <a:r>
                        <a:rPr lang="ko-KR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레주메를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열람 가능합니다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*</a:t>
                      </a:r>
                      <a:r>
                        <a:rPr lang="en-US" altLang="ko-KR" sz="18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Dsm@naevr.com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연락주세요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.”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출력</a:t>
                      </a:r>
                    </a:p>
                    <a:p>
                      <a:pPr marL="285750" lvl="0" indent="-285750" fontAlgn="base" latinLnBrk="1">
                        <a:buFontTx/>
                        <a:buChar char="-"/>
                      </a:pP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30843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4628439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검색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사이트 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로그인이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되어 있는 상태여야 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1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키워드를 입력한다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2. 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검색 키워드와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관련있는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리스트를 나열한다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 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3. 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찾고자 하는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클릭한다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4. 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그 학생의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페이지로 넘어간다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검색된 결과가 없으면 “일치하는 항목이 없습니다” 메시지 출력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03126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2097161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사이트 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검색을 한 상태여야 </a:t>
                      </a:r>
                      <a:r>
                        <a:rPr lang="ko-KR" altLang="en-US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한다</a:t>
                      </a:r>
                      <a:r>
                        <a:rPr lang="en-US" altLang="ko-KR" sz="1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검색 결과 창에서 전체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인쇄 버튼을 클릭한다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(</a:t>
                      </a:r>
                      <a:r>
                        <a:rPr lang="ko-KR" alt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b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</a:b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프린트 창을 </a:t>
                      </a:r>
                      <a:r>
                        <a:rPr lang="ko-KR" alt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띄어준다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프린트 시스템 오류 발생시 “프린트 오류 발생” 메시지 출력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30744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선정 동기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59730" y="4859343"/>
            <a:ext cx="1983661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✓불편함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✓종이 낭비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041" y="1642561"/>
            <a:ext cx="4444998" cy="480703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52167" y="1089843"/>
            <a:ext cx="4618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</a:t>
            </a: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2uZuBook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68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3418" y="796300"/>
            <a:ext cx="1925757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02.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타당성검토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52863" y="792222"/>
            <a:ext cx="275107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기존사례보다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GOOD ^.^</a:t>
            </a:r>
            <a:endParaRPr lang="ko-KR" alt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52863" y="2010860"/>
            <a:ext cx="5155579" cy="4252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사이트를 통한  </a:t>
            </a:r>
            <a:r>
              <a:rPr lang="ko-KR" altLang="en-US" sz="32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레쥬메</a:t>
            </a:r>
            <a:r>
              <a:rPr lang="ko-KR" altLang="en-US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작성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더 많은 사람들과 회사에게 홍보 가능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많은 특성화고에서 활용 가능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ko-KR" altLang="en-US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쉽고 빠른 작성 과 열람</a:t>
            </a:r>
            <a:r>
              <a:rPr lang="en-US" altLang="ko-KR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, </a:t>
            </a:r>
            <a:r>
              <a:rPr lang="ko-KR" altLang="en-US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검색</a:t>
            </a:r>
            <a:endParaRPr lang="en-US" altLang="ko-KR" sz="32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시간</a:t>
            </a: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, </a:t>
            </a:r>
            <a:r>
              <a:rPr lang="ko-KR" altLang="en-US" sz="20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종이절약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및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홍보가 </a:t>
            </a:r>
            <a:r>
              <a:rPr lang="ko-KR" altLang="en-US" sz="20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쉬워짐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회사입장에서는 인재를 빨리 찾을 수 있음</a:t>
            </a:r>
            <a:r>
              <a:rPr lang="ko-KR" altLang="en-US" sz="3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4584" y="4128857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 err="1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가존사례</a:t>
            </a:r>
            <a:endParaRPr lang="en-US" altLang="ko-KR" sz="1100" b="1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발전 가능성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04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03.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역할 분담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91319" y="6599184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61" y="2145475"/>
            <a:ext cx="1669323" cy="16693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46" y="2145474"/>
            <a:ext cx="1669323" cy="16693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60" y="4542631"/>
            <a:ext cx="1669323" cy="166932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45" y="4542630"/>
            <a:ext cx="1669323" cy="16693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3583" y="2733261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박규리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프론트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엔드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83582" y="5131904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윤정현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95879" y="5054125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배용호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95878" y="2656969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김소연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연동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909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04.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개발 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281487" y="6488985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1030" name="Picture 6" descr="jspservlet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557" y="4927618"/>
            <a:ext cx="3388862" cy="188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clipse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3500" l="0" r="100000">
                        <a14:foregroundMark x1="9750" y1="48000" x2="91000" y2="50250"/>
                        <a14:foregroundMark x1="5750" y1="39000" x2="1000" y2="69500"/>
                        <a14:foregroundMark x1="11250" y1="50000" x2="33250" y2="57750"/>
                        <a14:foregroundMark x1="1000" y1="37750" x2="33750" y2="50750"/>
                        <a14:foregroundMark x1="15750" y1="41750" x2="17000" y2="58750"/>
                        <a14:foregroundMark x1="20750" y1="39750" x2="16750" y2="65750"/>
                        <a14:foregroundMark x1="23500" y1="38000" x2="12000" y2="66500"/>
                        <a14:foregroundMark x1="47250" y1="39750" x2="47750" y2="63000"/>
                        <a14:foregroundMark x1="43750" y1="38000" x2="36250" y2="60500"/>
                        <a14:foregroundMark x1="36250" y1="37000" x2="53250" y2="51750"/>
                        <a14:foregroundMark x1="65750" y1="42000" x2="66750" y2="49750"/>
                        <a14:foregroundMark x1="58000" y1="27500" x2="54750" y2="54750"/>
                        <a14:foregroundMark x1="57750" y1="38250" x2="57750" y2="51250"/>
                        <a14:foregroundMark x1="60750" y1="43500" x2="88500" y2="49750"/>
                        <a14:foregroundMark x1="94750" y1="47500" x2="89250" y2="58250"/>
                        <a14:foregroundMark x1="88500" y1="42500" x2="89250" y2="58250"/>
                        <a14:foregroundMark x1="87250" y1="52250" x2="66750" y2="58250"/>
                        <a14:foregroundMark x1="83750" y1="50250" x2="56000" y2="62250"/>
                        <a14:foregroundMark x1="65000" y1="53750" x2="34500" y2="59250"/>
                        <a14:foregroundMark x1="70000" y1="53500" x2="20000" y2="52250"/>
                        <a14:foregroundMark x1="58500" y1="39250" x2="63000" y2="38250"/>
                        <a14:foregroundMark x1="15000" y1="50250" x2="12500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039" y="4838914"/>
            <a:ext cx="2447113" cy="244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ml css js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723" y="1920233"/>
            <a:ext cx="6440129" cy="377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107" y="5358461"/>
            <a:ext cx="1338057" cy="133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5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계획서 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작성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52167" y="1089843"/>
            <a:ext cx="1428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구현 계획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29585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ㅡㄴ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hlinkClick r:id="rId3" action="ppaction://hlinkfile"/>
          </p:cNvPr>
          <p:cNvSpPr/>
          <p:nvPr/>
        </p:nvSpPr>
        <p:spPr>
          <a:xfrm>
            <a:off x="2794781" y="1089843"/>
            <a:ext cx="5527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브레인 </a:t>
            </a: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스토밍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직접 도출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2052" name="Picture 4" descr="브레밍 스토밍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550" y="1721268"/>
            <a:ext cx="6978817" cy="465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20456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092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 </a:t>
            </a: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브레인 </a:t>
            </a: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스토밍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273262" y="1785355"/>
            <a:ext cx="11127428" cy="4762614"/>
          </a:xfrm>
          <a:prstGeom prst="rect">
            <a:avLst/>
          </a:prstGeom>
        </p:spPr>
        <p:txBody>
          <a:bodyPr numCol="2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base">
              <a:buFont typeface="+mj-lt"/>
              <a:buAutoNum type="arabicPeriod"/>
            </a:pP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실시간 수정기능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로그인 기능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분야 또는 특성 키워드를 이용하여 알맞은 </a:t>
            </a:r>
            <a:r>
              <a:rPr lang="ko-KR" altLang="en-US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검색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기능 및 고급검색 기능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                                                                                          </a:t>
            </a:r>
            <a:endParaRPr lang="ko-KR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4.  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양식 틀 제공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(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자료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)</a:t>
            </a:r>
            <a:endParaRPr lang="ko-KR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5. 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상장을 스캔 본으로 올리는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6.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레주메를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인쇄하는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7.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회사 사용자가 관심이 가는 학생을 자신의 관심 목록에 저장할 수 있는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8. 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학생들의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레주메를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학년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반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과로 카테고리 분류해 주는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9.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페이스북의 좋아요 같은 기능</a:t>
            </a:r>
          </a:p>
          <a:p>
            <a:pPr marL="342900" indent="-342900" fontAlgn="base">
              <a:buAutoNum type="arabicPeriod" startAt="10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자동 로그인 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0"/>
            </a:pP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1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사용자 마다 각 년도 별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   등록 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12. 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회사 사용자 로그인 시 시리얼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키를 제공하여 해당 분야의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학생들의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목록을 보여주는 기능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3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회사 사용자가 관심이 있는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사용자에게 관심 목록에 저장하는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14.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참여한 대회를 등록하는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15.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깔끔하고 쉬운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UI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16.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공개범위 정하는 기능</a:t>
            </a: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17.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회사 사용자 가입시 시리얼 키 인증 </a:t>
            </a:r>
          </a:p>
          <a:p>
            <a:pPr marL="342900" indent="-342900" fontAlgn="base">
              <a:buAutoNum type="arabicPeriod" startAt="18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다양한 언어 지원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8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알림기능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52863" y="792222"/>
            <a:ext cx="487825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</a:rPr>
              <a:t>책으로 된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 smtClean="0">
                <a:solidFill>
                  <a:schemeClr val="bg1">
                    <a:lumMod val="75000"/>
                  </a:schemeClr>
                </a:solidFill>
              </a:rPr>
              <a:t>레주메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</a:rPr>
              <a:t> 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211830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6077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 배경 분석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[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도메인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]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067669"/>
              </p:ext>
            </p:extLst>
          </p:nvPr>
        </p:nvGraphicFramePr>
        <p:xfrm>
          <a:off x="2857298" y="1849129"/>
          <a:ext cx="8725102" cy="4761847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876110">
                  <a:extLst>
                    <a:ext uri="{9D8B030D-6E8A-4147-A177-3AD203B41FA5}">
                      <a16:colId xmlns:a16="http://schemas.microsoft.com/office/drawing/2014/main" val="4285241245"/>
                    </a:ext>
                  </a:extLst>
                </a:gridCol>
                <a:gridCol w="5848992">
                  <a:extLst>
                    <a:ext uri="{9D8B030D-6E8A-4147-A177-3AD203B41FA5}">
                      <a16:colId xmlns:a16="http://schemas.microsoft.com/office/drawing/2014/main" val="2285487665"/>
                    </a:ext>
                  </a:extLst>
                </a:gridCol>
              </a:tblGrid>
              <a:tr h="4181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도메인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범위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2978650689"/>
                  </a:ext>
                </a:extLst>
              </a:tr>
              <a:tr h="9311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주주 웹 어플리케이션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등록</a:t>
                      </a: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수정</a:t>
                      </a: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검색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722364465"/>
                  </a:ext>
                </a:extLst>
              </a:tr>
              <a:tr h="5729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프린트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출력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범위 선정하여 출력</a:t>
                      </a:r>
                      <a:r>
                        <a:rPr lang="en-US" sz="2000" kern="100" dirty="0">
                          <a:effectLst/>
                        </a:rPr>
                        <a:t>. (ex. </a:t>
                      </a:r>
                      <a:r>
                        <a:rPr lang="ko-KR" sz="2000" kern="100" dirty="0">
                          <a:effectLst/>
                        </a:rPr>
                        <a:t>전체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3930217102"/>
                  </a:ext>
                </a:extLst>
              </a:tr>
              <a:tr h="12323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시리얼 키 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시리얼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키 생성</a:t>
                      </a:r>
                      <a:r>
                        <a:rPr lang="en-US" sz="2000" kern="100" dirty="0">
                          <a:effectLst/>
                        </a:rPr>
                        <a:t>. (</a:t>
                      </a:r>
                      <a:r>
                        <a:rPr lang="ko-KR" sz="2000" kern="100" dirty="0">
                          <a:effectLst/>
                        </a:rPr>
                        <a:t>회사가 원하는 분야가 포함된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시리얼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키 인증</a:t>
                      </a:r>
                      <a:r>
                        <a:rPr lang="en-US" sz="2000" kern="100" dirty="0">
                          <a:effectLst/>
                        </a:rPr>
                        <a:t>. (</a:t>
                      </a:r>
                      <a:r>
                        <a:rPr lang="ko-KR" sz="2000" kern="100" dirty="0">
                          <a:effectLst/>
                        </a:rPr>
                        <a:t>회사측 사용자는 로그인 대신 시리얼 키로 인증</a:t>
                      </a:r>
                      <a:r>
                        <a:rPr lang="en-US" sz="2000" kern="100" dirty="0">
                          <a:effectLst/>
                        </a:rPr>
                        <a:t>.)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3904857863"/>
                  </a:ext>
                </a:extLst>
              </a:tr>
              <a:tr h="15335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검색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검색 키워드에 맞는 학생 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목록 제시</a:t>
                      </a:r>
                      <a:r>
                        <a:rPr lang="en-US" sz="2000" kern="100" dirty="0">
                          <a:effectLst/>
                        </a:rPr>
                        <a:t>.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고급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검색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ko-KR" sz="2000" kern="100" dirty="0">
                          <a:effectLst/>
                        </a:rPr>
                        <a:t>검색하는 이가 정한 구체적인 범위에 알맞은 학생 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ko-KR" sz="2000" kern="100" dirty="0">
                          <a:effectLst/>
                        </a:rPr>
                        <a:t> 목록 제시</a:t>
                      </a:r>
                      <a:r>
                        <a:rPr lang="en-US" sz="2000" kern="100" dirty="0">
                          <a:effectLst/>
                        </a:rPr>
                        <a:t>.)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181417837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79296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1486</Words>
  <Application>Microsoft Office PowerPoint</Application>
  <PresentationFormat>와이드스크린</PresentationFormat>
  <Paragraphs>266</Paragraphs>
  <Slides>17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a옛날사진관2</vt:lpstr>
      <vt:lpstr>HY헤드라인M</vt:lpstr>
      <vt:lpstr>Noto Sans CJK KR Medium</vt:lpstr>
      <vt:lpstr>맑은 고딕</vt:lpstr>
      <vt:lpstr>배달의민족 도현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ㅋ</vt:lpstr>
      <vt:lpstr>ㅡㄴ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대덕SW마이스터고</cp:lastModifiedBy>
  <cp:revision>92</cp:revision>
  <dcterms:created xsi:type="dcterms:W3CDTF">2016-01-11T10:13:19Z</dcterms:created>
  <dcterms:modified xsi:type="dcterms:W3CDTF">2017-10-15T10:08:28Z</dcterms:modified>
</cp:coreProperties>
</file>