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4" r:id="rId2"/>
    <p:sldId id="279" r:id="rId3"/>
    <p:sldId id="288" r:id="rId4"/>
    <p:sldId id="290" r:id="rId5"/>
    <p:sldId id="306" r:id="rId6"/>
    <p:sldId id="307" r:id="rId7"/>
    <p:sldId id="282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Yoon 윤고딕 520_TT" panose="020B0600000101010101" charset="-127"/>
      <p:regular r:id="rId12"/>
    </p:embeddedFont>
    <p:embeddedFont>
      <p:font typeface="a나무M" panose="02020600000000000000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5567" autoAdjust="0"/>
  </p:normalViewPr>
  <p:slideViewPr>
    <p:cSldViewPr>
      <p:cViewPr varScale="1">
        <p:scale>
          <a:sx n="80" d="100"/>
          <a:sy n="80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2uzubook</a:t>
            </a:r>
            <a:r>
              <a:rPr lang="ko-KR" altLang="en-US" dirty="0"/>
              <a:t>의 프로젝트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배용호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취업에 있어 가장 중요한 것이 뭐라고 생각합니까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전공실력</a:t>
            </a:r>
            <a:r>
              <a:rPr lang="en-US" altLang="ko-KR" dirty="0"/>
              <a:t>, </a:t>
            </a:r>
            <a:r>
              <a:rPr lang="ko-KR" altLang="en-US" dirty="0"/>
              <a:t>성실성 등 각자 </a:t>
            </a:r>
            <a:r>
              <a:rPr lang="ko-KR" altLang="en-US" dirty="0" err="1"/>
              <a:t>여러가지</a:t>
            </a:r>
            <a:r>
              <a:rPr lang="ko-KR" altLang="en-US" dirty="0"/>
              <a:t> 생각하는 바가 있겠지만 저는 자신의 능력을 상대방에게 </a:t>
            </a:r>
            <a:r>
              <a:rPr lang="ko-KR" altLang="en-US" dirty="0" err="1"/>
              <a:t>알리는것이</a:t>
            </a:r>
            <a:r>
              <a:rPr lang="ko-KR" altLang="en-US" dirty="0"/>
              <a:t> 가장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</a:t>
            </a:r>
            <a:r>
              <a:rPr lang="ko-KR" altLang="en-US" dirty="0" err="1"/>
              <a:t>생</a:t>
            </a:r>
            <a:r>
              <a:rPr lang="ko-KR" altLang="en-US" baseline="0" dirty="0" err="1"/>
              <a:t>각속에서</a:t>
            </a:r>
            <a:r>
              <a:rPr lang="ko-KR" altLang="en-US" baseline="0" dirty="0"/>
              <a:t> </a:t>
            </a:r>
            <a:r>
              <a:rPr lang="ko-KR" altLang="en-US" baseline="0" dirty="0" err="1" smtClean="0"/>
              <a:t>레주메에</a:t>
            </a:r>
            <a:r>
              <a:rPr lang="ko-KR" altLang="en-US" baseline="0" dirty="0" smtClean="0"/>
              <a:t> 대하여 생각하게 되었고 우리는 </a:t>
            </a:r>
            <a:r>
              <a:rPr lang="ko-KR" altLang="en-US" baseline="0" dirty="0"/>
              <a:t>기존의 </a:t>
            </a:r>
            <a:r>
              <a:rPr lang="ko-KR" altLang="en-US" baseline="0" dirty="0" err="1"/>
              <a:t>레주메에</a:t>
            </a:r>
            <a:r>
              <a:rPr lang="ko-KR" altLang="en-US" baseline="0" dirty="0"/>
              <a:t> 대하여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더 쉽게 못 쓸까</a:t>
            </a:r>
            <a:r>
              <a:rPr lang="en-US" altLang="ko-KR" baseline="0" dirty="0"/>
              <a:t>“ “</a:t>
            </a:r>
            <a:r>
              <a:rPr lang="ko-KR" altLang="en-US" baseline="0" dirty="0"/>
              <a:t>원하는 인재를 어떻게 더 빨리 찾을 수 있을까</a:t>
            </a:r>
            <a:r>
              <a:rPr lang="en-US" altLang="ko-KR" baseline="0" dirty="0"/>
              <a:t>?” “</a:t>
            </a:r>
            <a:r>
              <a:rPr lang="ko-KR" altLang="en-US" baseline="0" dirty="0"/>
              <a:t>어떻게 하면 학교홍보를 더 잘할 수 있을 까</a:t>
            </a:r>
            <a:r>
              <a:rPr lang="en-US" altLang="ko-KR" baseline="0" dirty="0"/>
              <a:t>?” </a:t>
            </a:r>
            <a:r>
              <a:rPr lang="ko-KR" altLang="en-US" baseline="0" dirty="0"/>
              <a:t>등을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생각하게된</a:t>
            </a:r>
            <a:r>
              <a:rPr lang="ko-KR" altLang="en-US" baseline="0" dirty="0"/>
              <a:t> 결과</a:t>
            </a:r>
            <a:endParaRPr lang="en-US" altLang="ko-KR" baseline="0" dirty="0"/>
          </a:p>
          <a:p>
            <a:r>
              <a:rPr lang="ko-KR" altLang="en-US" baseline="0" dirty="0"/>
              <a:t>이 프로젝트를 발안해내게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레주메</a:t>
            </a:r>
            <a:r>
              <a:rPr lang="ko-KR" altLang="en-US" dirty="0"/>
              <a:t> 작성 사이트를</a:t>
            </a:r>
            <a:r>
              <a:rPr lang="ko-KR" altLang="en-US" baseline="0" dirty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회사 입장에서는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학교측에서는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r>
              <a:rPr lang="ko-KR" altLang="en-US" dirty="0"/>
              <a:t>이러한 이점들이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쉽게 못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7556" y="3743738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회사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인재를 어떻게 더 빨리 찾을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7709" y="4042211"/>
            <a:ext cx="406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학교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3" grpId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191</Words>
  <Application>Microsoft Office PowerPoint</Application>
  <PresentationFormat>화면 슬라이드 쇼(4:3)</PresentationFormat>
  <Paragraphs>48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Yoon 윤고딕 520_TT</vt:lpstr>
      <vt:lpstr>Arial</vt:lpstr>
      <vt:lpstr>a나무M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배용호</cp:lastModifiedBy>
  <cp:revision>137</cp:revision>
  <dcterms:created xsi:type="dcterms:W3CDTF">2013-09-05T09:43:46Z</dcterms:created>
  <dcterms:modified xsi:type="dcterms:W3CDTF">2017-11-14T13:18:18Z</dcterms:modified>
</cp:coreProperties>
</file>