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288" r:id="rId5"/>
    <p:sldId id="305" r:id="rId6"/>
    <p:sldId id="290" r:id="rId7"/>
    <p:sldId id="306" r:id="rId8"/>
    <p:sldId id="307" r:id="rId9"/>
    <p:sldId id="308" r:id="rId10"/>
    <p:sldId id="281" r:id="rId11"/>
    <p:sldId id="292" r:id="rId12"/>
    <p:sldId id="310" r:id="rId13"/>
    <p:sldId id="294" r:id="rId14"/>
    <p:sldId id="295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282" r:id="rId23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5"/>
    </p:embeddedFont>
    <p:embeddedFont>
      <p:font typeface="a나무M" panose="02020600000000000000" pitchFamily="18" charset="-127"/>
      <p:regular r:id="rId26"/>
    </p:embeddedFont>
    <p:embeddedFont>
      <p:font typeface="Arial Rounded MT Bold" panose="020F0704030504030204" pitchFamily="34" charset="0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5567" autoAdjust="0"/>
  </p:normalViewPr>
  <p:slideViewPr>
    <p:cSldViewPr>
      <p:cViewPr varScale="1">
        <p:scale>
          <a:sx n="68" d="100"/>
          <a:sy n="68" d="100"/>
        </p:scale>
        <p:origin x="3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2uzubook</a:t>
            </a:r>
            <a:r>
              <a:rPr lang="ko-KR" altLang="en-US" dirty="0"/>
              <a:t>의 프로젝트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 배용호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개발도구 및 언어로는 </a:t>
            </a:r>
            <a:r>
              <a:rPr lang="ko-KR" altLang="en-US" dirty="0" err="1"/>
              <a:t>프론트단에서</a:t>
            </a:r>
            <a:r>
              <a:rPr lang="ko-KR" altLang="en-US" dirty="0"/>
              <a:t> </a:t>
            </a:r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js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백엔드단에서는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java</a:t>
            </a:r>
            <a:r>
              <a:rPr lang="ko-KR" altLang="en-US" baseline="0" dirty="0"/>
              <a:t>를 사용하였고 </a:t>
            </a:r>
            <a:r>
              <a:rPr lang="ko-KR" altLang="en-US" baseline="0" dirty="0" smtClean="0"/>
              <a:t>소스관리를 위해 </a:t>
            </a:r>
            <a:r>
              <a:rPr lang="ko-KR" altLang="en-US" baseline="0" dirty="0" err="1"/>
              <a:t>깃허브를</a:t>
            </a:r>
            <a:r>
              <a:rPr lang="ko-KR" altLang="en-US" baseline="0" dirty="0"/>
              <a:t> 사용하였습니다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각자의 역할로는 김소연이 </a:t>
            </a:r>
            <a:r>
              <a:rPr lang="en-US" altLang="ko-KR" dirty="0"/>
              <a:t>servlet</a:t>
            </a:r>
            <a:r>
              <a:rPr lang="ko-KR" altLang="en-US" dirty="0"/>
              <a:t>쪽을 주로 담당하여 개발하였고</a:t>
            </a:r>
            <a:endParaRPr lang="en-US" altLang="ko-KR" dirty="0"/>
          </a:p>
          <a:p>
            <a:r>
              <a:rPr lang="ko-KR" altLang="en-US" dirty="0"/>
              <a:t>박규리가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8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취업에 있어 가장 중요한 것이 뭐라고 생각합니까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전공실력</a:t>
            </a:r>
            <a:r>
              <a:rPr lang="en-US" altLang="ko-KR" dirty="0"/>
              <a:t>, </a:t>
            </a:r>
            <a:r>
              <a:rPr lang="ko-KR" altLang="en-US" dirty="0"/>
              <a:t>성실성 등 각자 </a:t>
            </a:r>
            <a:r>
              <a:rPr lang="ko-KR" altLang="en-US" dirty="0" err="1"/>
              <a:t>여러가지</a:t>
            </a:r>
            <a:r>
              <a:rPr lang="ko-KR" altLang="en-US" dirty="0"/>
              <a:t> 생각하는 바가 있겠지만 저는 자신의 능력을 상대방에게 </a:t>
            </a:r>
            <a:r>
              <a:rPr lang="ko-KR" altLang="en-US" dirty="0" err="1"/>
              <a:t>알리는것이</a:t>
            </a:r>
            <a:r>
              <a:rPr lang="ko-KR" altLang="en-US" dirty="0"/>
              <a:t> 가장 중요하다고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</a:t>
            </a:r>
            <a:r>
              <a:rPr lang="ko-KR" altLang="en-US" dirty="0" err="1"/>
              <a:t>생</a:t>
            </a:r>
            <a:r>
              <a:rPr lang="ko-KR" altLang="en-US" baseline="0" dirty="0" err="1"/>
              <a:t>각속에서</a:t>
            </a:r>
            <a:r>
              <a:rPr lang="ko-KR" altLang="en-US" baseline="0" dirty="0"/>
              <a:t> </a:t>
            </a:r>
            <a:r>
              <a:rPr lang="ko-KR" altLang="en-US" baseline="0" dirty="0" err="1" smtClean="0"/>
              <a:t>레주메에</a:t>
            </a:r>
            <a:r>
              <a:rPr lang="ko-KR" altLang="en-US" baseline="0" dirty="0" smtClean="0"/>
              <a:t> 대하여 생각하게 되었고 우리는 </a:t>
            </a:r>
            <a:r>
              <a:rPr lang="ko-KR" altLang="en-US" baseline="0" dirty="0"/>
              <a:t>기존의 </a:t>
            </a:r>
            <a:r>
              <a:rPr lang="ko-KR" altLang="en-US" baseline="0" dirty="0" err="1"/>
              <a:t>레주메에</a:t>
            </a:r>
            <a:r>
              <a:rPr lang="ko-KR" altLang="en-US" baseline="0" dirty="0"/>
              <a:t> 대하여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더 쉽게 못 쓸까</a:t>
            </a:r>
            <a:r>
              <a:rPr lang="en-US" altLang="ko-KR" baseline="0" dirty="0"/>
              <a:t>“ “</a:t>
            </a:r>
            <a:r>
              <a:rPr lang="ko-KR" altLang="en-US" baseline="0" dirty="0"/>
              <a:t>원하는 인재를 어떻게 더 빨리 찾을 수 있을까</a:t>
            </a:r>
            <a:r>
              <a:rPr lang="en-US" altLang="ko-KR" baseline="0" dirty="0"/>
              <a:t>?” “</a:t>
            </a:r>
            <a:r>
              <a:rPr lang="ko-KR" altLang="en-US" baseline="0" dirty="0"/>
              <a:t>어떻게 하면 학교홍보를 더 잘할 수 있을 까</a:t>
            </a:r>
            <a:r>
              <a:rPr lang="en-US" altLang="ko-KR" baseline="0" dirty="0"/>
              <a:t>?” </a:t>
            </a:r>
            <a:r>
              <a:rPr lang="ko-KR" altLang="en-US" baseline="0" dirty="0"/>
              <a:t>등을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생각하게된</a:t>
            </a:r>
            <a:r>
              <a:rPr lang="ko-KR" altLang="en-US" baseline="0" dirty="0"/>
              <a:t> 결과</a:t>
            </a:r>
            <a:endParaRPr lang="en-US" altLang="ko-KR" baseline="0" dirty="0"/>
          </a:p>
          <a:p>
            <a:r>
              <a:rPr lang="ko-KR" altLang="en-US" baseline="0" dirty="0"/>
              <a:t>이 프로젝트를 발안해내게 되었습니다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기존의 </a:t>
            </a:r>
            <a:r>
              <a:rPr lang="ko-KR" altLang="en-US" dirty="0" err="1"/>
              <a:t>레주메북</a:t>
            </a:r>
            <a:r>
              <a:rPr lang="ko-KR" altLang="en-US" dirty="0"/>
              <a:t> 작성 방식에 대해 살펴봅시다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레주메북은</a:t>
            </a:r>
            <a:r>
              <a:rPr lang="ko-KR" altLang="en-US" dirty="0"/>
              <a:t> 학교측에서 일정한 양식을 배부하면 그 양식에 따라 학생들이 자신의 자격증</a:t>
            </a:r>
            <a:r>
              <a:rPr lang="en-US" altLang="ko-KR" dirty="0"/>
              <a:t>, </a:t>
            </a:r>
            <a:r>
              <a:rPr lang="ko-KR" altLang="en-US" dirty="0"/>
              <a:t>수상</a:t>
            </a:r>
            <a:r>
              <a:rPr lang="en-US" altLang="ko-KR" dirty="0"/>
              <a:t>, </a:t>
            </a:r>
            <a:r>
              <a:rPr lang="ko-KR" altLang="en-US" dirty="0"/>
              <a:t>대회공모전</a:t>
            </a:r>
            <a:r>
              <a:rPr lang="ko-KR" altLang="en-US" baseline="0" dirty="0"/>
              <a:t> 이력을 적었는데</a:t>
            </a:r>
            <a:endParaRPr lang="en-US" altLang="ko-KR" baseline="0" dirty="0"/>
          </a:p>
          <a:p>
            <a:r>
              <a:rPr lang="ko-KR" altLang="en-US" baseline="0" dirty="0"/>
              <a:t>정해진 </a:t>
            </a:r>
            <a:r>
              <a:rPr lang="ko-KR" altLang="en-US" baseline="0" dirty="0" err="1"/>
              <a:t>기간안에</a:t>
            </a:r>
            <a:r>
              <a:rPr lang="ko-KR" altLang="en-US" baseline="0" dirty="0"/>
              <a:t> 갑자기 양식을 배부하고 제출하라고 </a:t>
            </a:r>
            <a:r>
              <a:rPr lang="ko-KR" altLang="en-US" baseline="0" dirty="0" err="1"/>
              <a:t>했을때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내가 </a:t>
            </a:r>
            <a:r>
              <a:rPr lang="ko-KR" altLang="en-US" baseline="0" dirty="0" err="1"/>
              <a:t>뭘했었지</a:t>
            </a:r>
            <a:r>
              <a:rPr lang="en-US" altLang="ko-KR" baseline="0" dirty="0"/>
              <a:t>?”</a:t>
            </a:r>
            <a:r>
              <a:rPr lang="ko-KR" altLang="en-US" baseline="0" dirty="0"/>
              <a:t>라는 생각 한번쯤은 </a:t>
            </a:r>
            <a:r>
              <a:rPr lang="ko-KR" altLang="en-US" baseline="0" dirty="0" err="1"/>
              <a:t>해본적이</a:t>
            </a:r>
            <a:r>
              <a:rPr lang="ko-KR" altLang="en-US" baseline="0" dirty="0"/>
              <a:t> 있을 겁니다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그래서 전에 적은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찾아봐도 어디에 저장했는지 까먹어 결국 처음부터 다시 적는 상황도 있을지 모릅니다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저희는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작성하는 사이트를 만들면 </a:t>
            </a:r>
            <a:r>
              <a:rPr lang="ko-KR" altLang="en-US" baseline="0" dirty="0" err="1"/>
              <a:t>어떨까하고</a:t>
            </a:r>
            <a:r>
              <a:rPr lang="ko-KR" altLang="en-US" baseline="0" dirty="0"/>
              <a:t> 생각하게 되었습니다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레주메</a:t>
            </a:r>
            <a:r>
              <a:rPr lang="ko-KR" altLang="en-US" dirty="0"/>
              <a:t> 작성 사이트를</a:t>
            </a:r>
            <a:r>
              <a:rPr lang="ko-KR" altLang="en-US" baseline="0" dirty="0"/>
              <a:t> 통해 학생들은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회사 입장에서는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0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마지막으로 학교측에서는 </a:t>
            </a:r>
            <a:endParaRPr lang="en-US" altLang="ko-KR" dirty="0"/>
          </a:p>
          <a:p>
            <a:r>
              <a:rPr lang="en-US" altLang="ko-KR" dirty="0"/>
              <a:t>~</a:t>
            </a:r>
          </a:p>
          <a:p>
            <a:r>
              <a:rPr lang="ko-KR" altLang="en-US" dirty="0"/>
              <a:t>이러한 이점들이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이점을 </a:t>
            </a:r>
            <a:r>
              <a:rPr lang="ko-KR" altLang="en-US" dirty="0" err="1"/>
              <a:t>달성하기위한</a:t>
            </a:r>
            <a:r>
              <a:rPr lang="ko-KR" altLang="en-US" baseline="0" dirty="0"/>
              <a:t> </a:t>
            </a:r>
            <a:r>
              <a:rPr lang="en-US" altLang="ko-KR" baseline="0" dirty="0"/>
              <a:t>2uzubook</a:t>
            </a:r>
            <a:r>
              <a:rPr lang="ko-KR" altLang="en-US" baseline="0" dirty="0"/>
              <a:t>의 대표적인 기능으로 저희는 위 </a:t>
            </a:r>
            <a:r>
              <a:rPr lang="ko-KR" altLang="en-US" baseline="0" dirty="0" err="1"/>
              <a:t>다섯가지의</a:t>
            </a:r>
            <a:r>
              <a:rPr lang="ko-KR" altLang="en-US" baseline="0" dirty="0"/>
              <a:t> 기능을 갖춘 </a:t>
            </a:r>
            <a:r>
              <a:rPr lang="ko-KR" altLang="en-US" baseline="0" dirty="0" err="1"/>
              <a:t>레주메</a:t>
            </a:r>
            <a:r>
              <a:rPr lang="ko-KR" altLang="en-US" baseline="0" dirty="0"/>
              <a:t> 사이트를 제작하게 되었습니다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9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프로젝트의 태생 자체가 자바프로젝트였으므로 </a:t>
            </a:r>
            <a:r>
              <a:rPr lang="ko-KR" altLang="en-US" dirty="0" err="1"/>
              <a:t>서버단</a:t>
            </a:r>
            <a:r>
              <a:rPr lang="ko-KR" altLang="en-US" dirty="0"/>
              <a:t> 개발을 </a:t>
            </a:r>
            <a:r>
              <a:rPr lang="en-US" altLang="ko-KR" dirty="0" err="1"/>
              <a:t>jsp</a:t>
            </a:r>
            <a:r>
              <a:rPr lang="en-US" altLang="ko-KR" dirty="0"/>
              <a:t>/servlet</a:t>
            </a:r>
            <a:r>
              <a:rPr lang="ko-KR" altLang="en-US" dirty="0"/>
              <a:t>을 이용하여 개발하기로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개발과정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  <a:ea typeface="Yoon 윤고딕 520_TT" pitchFamily="18" charset="-127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자바 프로젝트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901277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자바 프로젝트로 인한 자바로 웹사이트를 만들기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다들 웹 개발은 처음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...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어떤 걸로 만들지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결론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/Servlet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8D954D3-461C-438E-9754-46286CAE6BF9}"/>
              </a:ext>
            </a:extLst>
          </p:cNvPr>
          <p:cNvSpPr/>
          <p:nvPr/>
        </p:nvSpPr>
        <p:spPr>
          <a:xfrm>
            <a:off x="-12934" y="134884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6AA74C-87A9-471C-8752-C44FFEBD67EC}"/>
              </a:ext>
            </a:extLst>
          </p:cNvPr>
          <p:cNvSpPr/>
          <p:nvPr/>
        </p:nvSpPr>
        <p:spPr>
          <a:xfrm>
            <a:off x="1135221" y="91154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도구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42" name="Picture 6" descr="jspservlet에 대한 이미지 검색결과">
            <a:extLst>
              <a:ext uri="{FF2B5EF4-FFF2-40B4-BE49-F238E27FC236}">
                <a16:creationId xmlns="" xmlns:a16="http://schemas.microsoft.com/office/drawing/2014/main" id="{55ED18B1-42B3-4463-80FA-A9C17F77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1" y="483655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eclipse에 대한 이미지 검색결과">
            <a:extLst>
              <a:ext uri="{FF2B5EF4-FFF2-40B4-BE49-F238E27FC236}">
                <a16:creationId xmlns="" xmlns:a16="http://schemas.microsoft.com/office/drawing/2014/main" id="{7FC2A2FA-5A83-4426-BD58-33CCD026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1" y="186831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ml css js에 대한 이미지 검색결과">
            <a:extLst>
              <a:ext uri="{FF2B5EF4-FFF2-40B4-BE49-F238E27FC236}">
                <a16:creationId xmlns="" xmlns:a16="http://schemas.microsoft.com/office/drawing/2014/main" id="{B6033F8A-F870-4FBB-994A-1B75EE25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51" y="1710965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github에 대한 이미지 검색결과">
            <a:extLst>
              <a:ext uri="{FF2B5EF4-FFF2-40B4-BE49-F238E27FC236}">
                <a16:creationId xmlns="" xmlns:a16="http://schemas.microsoft.com/office/drawing/2014/main" id="{220F0688-BA24-437C-BCDD-30ED576B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5" y="5229200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각 삼각형 19">
            <a:extLst>
              <a:ext uri="{FF2B5EF4-FFF2-40B4-BE49-F238E27FC236}">
                <a16:creationId xmlns="" xmlns:a16="http://schemas.microsoft.com/office/drawing/2014/main" id="{FE7F7A07-E6A9-4BD5-8526-A4484549E0BE}"/>
              </a:ext>
            </a:extLst>
          </p:cNvPr>
          <p:cNvSpPr/>
          <p:nvPr/>
        </p:nvSpPr>
        <p:spPr>
          <a:xfrm rot="5400000">
            <a:off x="715654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24342" y="194944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262" y="1521627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성공적으로 프로젝트를 마치기 위한 역할 분담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2281" y="1954507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각자의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김소연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1786" y="2858863"/>
            <a:ext cx="3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S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ervlet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담당 즉 컨트롤러 부분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2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박규리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1786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배용호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87D4CB2-3A4C-4635-A191-39A46EF16330}"/>
              </a:ext>
            </a:extLst>
          </p:cNvPr>
          <p:cNvSpPr txBox="1"/>
          <p:nvPr/>
        </p:nvSpPr>
        <p:spPr>
          <a:xfrm>
            <a:off x="2009067" y="5223587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윤정현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CB00898-23B1-4A00-B08D-ACDB75603100}"/>
              </a:ext>
            </a:extLst>
          </p:cNvPr>
          <p:cNvSpPr txBox="1"/>
          <p:nvPr/>
        </p:nvSpPr>
        <p:spPr>
          <a:xfrm>
            <a:off x="2871785" y="4408776"/>
            <a:ext cx="328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P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roject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anager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프로젝트 총괄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A723592-21B7-4008-AE5B-1F4385596E38}"/>
              </a:ext>
            </a:extLst>
          </p:cNvPr>
          <p:cNvSpPr txBox="1"/>
          <p:nvPr/>
        </p:nvSpPr>
        <p:spPr>
          <a:xfrm>
            <a:off x="2871785" y="5223587"/>
            <a:ext cx="350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B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ack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DAO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Use Case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6" y="1988840"/>
            <a:ext cx="6866215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15059"/>
            <a:ext cx="6302286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25" y="2158117"/>
            <a:ext cx="6424217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2131"/>
            <a:ext cx="3033023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3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17" y="1081262"/>
            <a:ext cx="7383033" cy="42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간트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차트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23" y="1582109"/>
            <a:ext cx="6719093" cy="35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학생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쉽게 못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쓸까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556" y="3743738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회사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인재를 어떻게 더 빨리 찾을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7709" y="4042211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학교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3" grpId="0" animBg="1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154ED04-B383-4F9E-BF8D-1E01A0EF669B}"/>
              </a:ext>
            </a:extLst>
          </p:cNvPr>
          <p:cNvSpPr txBox="1"/>
          <p:nvPr/>
        </p:nvSpPr>
        <p:spPr>
          <a:xfrm>
            <a:off x="1284103" y="881541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책으로된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“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의 불편함을 없앤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CA0A734-F176-4BA9-9185-901DAF22B5B5}"/>
              </a:ext>
            </a:extLst>
          </p:cNvPr>
          <p:cNvSpPr/>
          <p:nvPr/>
        </p:nvSpPr>
        <p:spPr>
          <a:xfrm>
            <a:off x="1283407" y="1179162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8FEC430-7525-4774-BB40-2A7C8BE0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711417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" name="Picture 2" descr="웹에 대한 이미지 검색결과">
            <a:extLst>
              <a:ext uri="{FF2B5EF4-FFF2-40B4-BE49-F238E27FC236}">
                <a16:creationId xmlns="" xmlns:a16="http://schemas.microsoft.com/office/drawing/2014/main" id="{0882EBCC-F7FB-4301-AB46-E7304FF1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35" y="2852936"/>
            <a:ext cx="2914243" cy="1944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A9DFCA2-7204-4079-BA31-0C68BC1C466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419" y="3512382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31840" y="388379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분야 키워드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="" xmlns:a16="http://schemas.microsoft.com/office/drawing/2014/main" id="{251FFCAF-5699-41D7-8AF8-89296D130BB2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6FBCFD8-1EED-41F1-AB67-38165883F23C}"/>
              </a:ext>
            </a:extLst>
          </p:cNvPr>
          <p:cNvSpPr txBox="1"/>
          <p:nvPr/>
        </p:nvSpPr>
        <p:spPr>
          <a:xfrm>
            <a:off x="3131840" y="42552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학생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2956573-39C1-49EE-A326-37F415D4308B}"/>
              </a:ext>
            </a:extLst>
          </p:cNvPr>
          <p:cNvSpPr txBox="1"/>
          <p:nvPr/>
        </p:nvSpPr>
        <p:spPr>
          <a:xfrm>
            <a:off x="3131840" y="462662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시리얼키를 이용한 손 쉬운 로그인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8483953-F8BC-4C9E-B3F8-C5833CAB0FF1}"/>
              </a:ext>
            </a:extLst>
          </p:cNvPr>
          <p:cNvSpPr txBox="1"/>
          <p:nvPr/>
        </p:nvSpPr>
        <p:spPr>
          <a:xfrm>
            <a:off x="3131840" y="314096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로그인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회원가입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514</Words>
  <Application>Microsoft Office PowerPoint</Application>
  <PresentationFormat>화면 슬라이드 쇼(4:3)</PresentationFormat>
  <Paragraphs>163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Yoon 윤고딕 520_TT</vt:lpstr>
      <vt:lpstr>a나무M</vt:lpstr>
      <vt:lpstr>Arial Rounded MT Bold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배용호</cp:lastModifiedBy>
  <cp:revision>136</cp:revision>
  <dcterms:created xsi:type="dcterms:W3CDTF">2013-09-05T09:43:46Z</dcterms:created>
  <dcterms:modified xsi:type="dcterms:W3CDTF">2017-11-07T07:40:18Z</dcterms:modified>
</cp:coreProperties>
</file>