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4" r:id="rId2"/>
    <p:sldId id="278" r:id="rId3"/>
    <p:sldId id="279" r:id="rId4"/>
    <p:sldId id="288" r:id="rId5"/>
    <p:sldId id="267" r:id="rId6"/>
    <p:sldId id="305" r:id="rId7"/>
    <p:sldId id="290" r:id="rId8"/>
    <p:sldId id="306" r:id="rId9"/>
    <p:sldId id="307" r:id="rId10"/>
    <p:sldId id="308" r:id="rId11"/>
    <p:sldId id="281" r:id="rId12"/>
    <p:sldId id="292" r:id="rId13"/>
    <p:sldId id="310" r:id="rId14"/>
    <p:sldId id="294" r:id="rId15"/>
    <p:sldId id="295" r:id="rId16"/>
    <p:sldId id="309" r:id="rId17"/>
    <p:sldId id="282" r:id="rId18"/>
    <p:sldId id="299" r:id="rId19"/>
    <p:sldId id="303" r:id="rId20"/>
    <p:sldId id="300" r:id="rId21"/>
    <p:sldId id="301" r:id="rId22"/>
    <p:sldId id="302" r:id="rId2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Arial Rounded MT Bold" panose="020F0704030504030204" pitchFamily="34" charset="0"/>
      <p:regular r:id="rId27"/>
    </p:embeddedFont>
    <p:embeddedFont>
      <p:font typeface="Yoon 윤고딕 520_TT" panose="020B0600000101010101" charset="-127"/>
      <p:regular r:id="rId28"/>
    </p:embeddedFont>
    <p:embeddedFont>
      <p:font typeface="a나무M" panose="02020600000000000000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5567" autoAdjust="0"/>
  </p:normalViewPr>
  <p:slideViewPr>
    <p:cSldViewPr>
      <p:cViewPr varScale="1">
        <p:scale>
          <a:sx n="80" d="100"/>
          <a:sy n="80" d="100"/>
        </p:scale>
        <p:origin x="16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AF9061">
                  <a:alpha val="80000"/>
                </a:srgbClr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E4-4036-B042-9296A0AA57F9}"/>
              </c:ext>
            </c:extLst>
          </c:dPt>
          <c:dPt>
            <c:idx val="1"/>
            <c:bubble3D val="0"/>
            <c:spPr>
              <a:solidFill>
                <a:srgbClr val="FDA8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E4-4036-B042-9296A0AA57F9}"/>
              </c:ext>
            </c:extLst>
          </c:dPt>
          <c:dPt>
            <c:idx val="2"/>
            <c:bubble3D val="0"/>
            <c:spPr>
              <a:solidFill>
                <a:srgbClr val="7AB53D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E4-4036-B042-9296A0AA57F9}"/>
              </c:ext>
            </c:extLst>
          </c:dPt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0.38</c:v>
                </c:pt>
                <c:pt idx="2">
                  <c:v>0.55000000000000004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DE4-4036-B042-9296A0AA5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A58A-1DA7-4E1E-BA57-A7C2BAF24869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6B500-0E9A-4C3D-AD01-F9646790B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4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en-US" altLang="ko-KR" dirty="0" smtClean="0"/>
              <a:t>2uzubook</a:t>
            </a:r>
            <a:r>
              <a:rPr lang="ko-KR" altLang="en-US" dirty="0" smtClean="0"/>
              <a:t>의 프로젝트 발표를 </a:t>
            </a:r>
            <a:r>
              <a:rPr lang="ko-KR" altLang="en-US" dirty="0" err="1" smtClean="0"/>
              <a:t>맡게된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배용호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98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 프로젝트의 태생 자체가 자바프로젝트였으므로 </a:t>
            </a:r>
            <a:r>
              <a:rPr lang="ko-KR" altLang="en-US" dirty="0" err="1" smtClean="0"/>
              <a:t>서버단</a:t>
            </a:r>
            <a:r>
              <a:rPr lang="ko-KR" altLang="en-US" dirty="0" smtClean="0"/>
              <a:t> 개발을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/servlet</a:t>
            </a:r>
            <a:r>
              <a:rPr lang="ko-KR" altLang="en-US" dirty="0" smtClean="0"/>
              <a:t>을 이용하여 개발하기로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2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사용한 개발도구 및 언어로는 </a:t>
            </a:r>
            <a:r>
              <a:rPr lang="ko-KR" altLang="en-US" dirty="0" err="1" smtClean="0"/>
              <a:t>프론트단에서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js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백엔드단에서는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java</a:t>
            </a:r>
            <a:r>
              <a:rPr lang="ko-KR" altLang="en-US" baseline="0" dirty="0" smtClean="0"/>
              <a:t>를 사용하였고 소스관리는 </a:t>
            </a:r>
            <a:r>
              <a:rPr lang="ko-KR" altLang="en-US" baseline="0" dirty="0" err="1" smtClean="0"/>
              <a:t>깃허브를</a:t>
            </a:r>
            <a:r>
              <a:rPr lang="ko-KR" altLang="en-US" baseline="0" dirty="0" smtClean="0"/>
              <a:t> 사용하였습니다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9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각자의 역할로는 김소연이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쪽을 주로 담당하여 개발하였고</a:t>
            </a:r>
            <a:endParaRPr lang="en-US" altLang="ko-KR" dirty="0" smtClean="0"/>
          </a:p>
          <a:p>
            <a:r>
              <a:rPr lang="ko-KR" altLang="en-US" dirty="0" smtClean="0"/>
              <a:t>박규리가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0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목차는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6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 취업에 있어 가장 중요한 것이 뭐라고 생각합니까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전공실력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성실성 등 각자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생각하는 바가 있겠지만 저는 자신의 능력을 상대방에게 </a:t>
            </a:r>
            <a:r>
              <a:rPr lang="ko-KR" altLang="en-US" dirty="0" err="1" smtClean="0"/>
              <a:t>알리는것이</a:t>
            </a:r>
            <a:r>
              <a:rPr lang="ko-KR" altLang="en-US" dirty="0" smtClean="0"/>
              <a:t> 가장 중요하다고 생각합니다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그러한 </a:t>
            </a:r>
            <a:r>
              <a:rPr lang="ko-KR" altLang="en-US" dirty="0" err="1" smtClean="0"/>
              <a:t>생</a:t>
            </a:r>
            <a:r>
              <a:rPr lang="ko-KR" altLang="en-US" baseline="0" dirty="0" err="1" smtClean="0"/>
              <a:t>각속에서</a:t>
            </a:r>
            <a:r>
              <a:rPr lang="ko-KR" altLang="en-US" baseline="0" dirty="0" smtClean="0"/>
              <a:t> 우리는 기존의 </a:t>
            </a:r>
            <a:r>
              <a:rPr lang="ko-KR" altLang="en-US" baseline="0" dirty="0" err="1" smtClean="0"/>
              <a:t>레주메에</a:t>
            </a:r>
            <a:r>
              <a:rPr lang="ko-KR" altLang="en-US" baseline="0" dirty="0" smtClean="0"/>
              <a:t> 대하여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더 쉽게 못 쓸까</a:t>
            </a:r>
            <a:r>
              <a:rPr lang="en-US" altLang="ko-KR" baseline="0" dirty="0" smtClean="0"/>
              <a:t>“ “</a:t>
            </a:r>
            <a:r>
              <a:rPr lang="ko-KR" altLang="en-US" baseline="0" dirty="0" smtClean="0"/>
              <a:t>원하는 인재를 어떻게 더 빨리 찾을 수 있을까</a:t>
            </a:r>
            <a:r>
              <a:rPr lang="en-US" altLang="ko-KR" baseline="0" dirty="0" smtClean="0"/>
              <a:t>?” “</a:t>
            </a:r>
            <a:r>
              <a:rPr lang="ko-KR" altLang="en-US" baseline="0" dirty="0" smtClean="0"/>
              <a:t>어떻게 하면 학교홍보를 더 잘할 수 있을 까</a:t>
            </a:r>
            <a:r>
              <a:rPr lang="en-US" altLang="ko-KR" baseline="0" dirty="0" smtClean="0"/>
              <a:t>?” </a:t>
            </a:r>
            <a:r>
              <a:rPr lang="ko-KR" altLang="en-US" baseline="0" dirty="0" smtClean="0"/>
              <a:t>등을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생각하게된</a:t>
            </a:r>
            <a:r>
              <a:rPr lang="ko-KR" altLang="en-US" baseline="0" dirty="0" smtClean="0"/>
              <a:t> 결과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프로젝트를 발안해내게 되었습니다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3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기존의 </a:t>
            </a:r>
            <a:r>
              <a:rPr lang="ko-KR" altLang="en-US" dirty="0" err="1" smtClean="0"/>
              <a:t>레주메북</a:t>
            </a:r>
            <a:r>
              <a:rPr lang="ko-KR" altLang="en-US" dirty="0" smtClean="0"/>
              <a:t> 작성 방식에 대해 살펴봅시다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레주메북은</a:t>
            </a:r>
            <a:r>
              <a:rPr lang="ko-KR" altLang="en-US" dirty="0" smtClean="0"/>
              <a:t> 학교측에서 일정한 양식을 배부하면 그 양식에 따라 학생들이 자신의 자격증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대회공모전</a:t>
            </a:r>
            <a:r>
              <a:rPr lang="ko-KR" altLang="en-US" baseline="0" dirty="0" smtClean="0"/>
              <a:t> 이력을 적었는데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정해진 </a:t>
            </a:r>
            <a:r>
              <a:rPr lang="ko-KR" altLang="en-US" baseline="0" dirty="0" err="1" smtClean="0"/>
              <a:t>기간안에</a:t>
            </a:r>
            <a:r>
              <a:rPr lang="ko-KR" altLang="en-US" baseline="0" dirty="0" smtClean="0"/>
              <a:t> 갑자기 양식을 배부하고 제출하라고 </a:t>
            </a:r>
            <a:r>
              <a:rPr lang="ko-KR" altLang="en-US" baseline="0" dirty="0" err="1" smtClean="0"/>
              <a:t>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내가 </a:t>
            </a:r>
            <a:r>
              <a:rPr lang="ko-KR" altLang="en-US" baseline="0" dirty="0" err="1" smtClean="0"/>
              <a:t>뭘했었지</a:t>
            </a:r>
            <a:r>
              <a:rPr lang="en-US" altLang="ko-KR" baseline="0" dirty="0" smtClean="0"/>
              <a:t>?”</a:t>
            </a:r>
            <a:r>
              <a:rPr lang="ko-KR" altLang="en-US" baseline="0" dirty="0" smtClean="0"/>
              <a:t>라는 생각 한번쯤은 </a:t>
            </a:r>
            <a:r>
              <a:rPr lang="ko-KR" altLang="en-US" baseline="0" dirty="0" err="1" smtClean="0"/>
              <a:t>해본적이</a:t>
            </a:r>
            <a:r>
              <a:rPr lang="ko-KR" altLang="en-US" baseline="0" dirty="0" smtClean="0"/>
              <a:t> 있을 겁니다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그래서 전에 적은 </a:t>
            </a:r>
            <a:r>
              <a:rPr lang="ko-KR" altLang="en-US" baseline="0" dirty="0" err="1" smtClean="0"/>
              <a:t>레주메를</a:t>
            </a:r>
            <a:r>
              <a:rPr lang="ko-KR" altLang="en-US" baseline="0" dirty="0" smtClean="0"/>
              <a:t> 찾아봐도 어디에 저장했는지 까먹어 결국 처음부터 다시 적는 상황도 있을지 모릅니다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저희는 </a:t>
            </a:r>
            <a:r>
              <a:rPr lang="ko-KR" altLang="en-US" baseline="0" dirty="0" err="1" smtClean="0"/>
              <a:t>레주메를</a:t>
            </a:r>
            <a:r>
              <a:rPr lang="ko-KR" altLang="en-US" baseline="0" dirty="0" smtClean="0"/>
              <a:t> 작성하는 사이트를 만들면 </a:t>
            </a:r>
            <a:r>
              <a:rPr lang="ko-KR" altLang="en-US" baseline="0" dirty="0" err="1" smtClean="0"/>
              <a:t>어떨까하고</a:t>
            </a:r>
            <a:r>
              <a:rPr lang="ko-KR" altLang="en-US" baseline="0" dirty="0" smtClean="0"/>
              <a:t> 생각하게 되었습니다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0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</a:t>
            </a:r>
            <a:r>
              <a:rPr lang="ko-KR" altLang="en-US" dirty="0" err="1" smtClean="0"/>
              <a:t>레주메</a:t>
            </a:r>
            <a:r>
              <a:rPr lang="ko-KR" altLang="en-US" dirty="0" smtClean="0"/>
              <a:t> 작성 사이트를</a:t>
            </a:r>
            <a:r>
              <a:rPr lang="ko-KR" altLang="en-US" baseline="0" dirty="0" smtClean="0"/>
              <a:t> 통해 학생들은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1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회사 입장에서는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0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마지막으로 학교측에서는 </a:t>
            </a:r>
            <a:endParaRPr lang="en-US" altLang="ko-KR" dirty="0" smtClean="0"/>
          </a:p>
          <a:p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이러한 이점들이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이점을 </a:t>
            </a:r>
            <a:r>
              <a:rPr lang="ko-KR" altLang="en-US" dirty="0" err="1" smtClean="0"/>
              <a:t>달성하기위한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2uzubook</a:t>
            </a:r>
            <a:r>
              <a:rPr lang="ko-KR" altLang="en-US" baseline="0" dirty="0" smtClean="0"/>
              <a:t>의 대표적인 기능으로 저희는 위 </a:t>
            </a:r>
            <a:r>
              <a:rPr lang="ko-KR" altLang="en-US" baseline="0" dirty="0" err="1" smtClean="0"/>
              <a:t>다섯가지의</a:t>
            </a:r>
            <a:r>
              <a:rPr lang="ko-KR" altLang="en-US" baseline="0" dirty="0" smtClean="0"/>
              <a:t> 기능을 갖춘 </a:t>
            </a:r>
            <a:r>
              <a:rPr lang="ko-KR" altLang="en-US" baseline="0" dirty="0" err="1" smtClean="0"/>
              <a:t>레주메</a:t>
            </a:r>
            <a:r>
              <a:rPr lang="ko-KR" altLang="en-US" baseline="0" dirty="0" smtClean="0"/>
              <a:t> 사이트를 제작하게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9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15616" y="2708919"/>
            <a:ext cx="5616624" cy="1413523"/>
            <a:chOff x="3720990" y="3152001"/>
            <a:chExt cx="1710368" cy="70905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23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- </a:t>
              </a:r>
              <a:r>
                <a:rPr lang="ko-KR" altLang="en-US" sz="24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899592" y="2060848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600" y="4725144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A9DFCA2-7204-4079-BA31-0C68BC1C466F}"/>
              </a:ext>
            </a:extLst>
          </p:cNvPr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0419" y="3512382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수정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삭제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A461B7-B030-4F56-85EF-33E68F5BDF20}"/>
              </a:ext>
            </a:extLst>
          </p:cNvPr>
          <p:cNvSpPr txBox="1"/>
          <p:nvPr/>
        </p:nvSpPr>
        <p:spPr>
          <a:xfrm>
            <a:off x="3131840" y="3883796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분야 키워드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xmlns="" id="{251FFCAF-5699-41D7-8AF8-89296D130BB2}"/>
              </a:ext>
            </a:extLst>
          </p:cNvPr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6FBCFD8-1EED-41F1-AB67-38165883F23C}"/>
              </a:ext>
            </a:extLst>
          </p:cNvPr>
          <p:cNvSpPr txBox="1"/>
          <p:nvPr/>
        </p:nvSpPr>
        <p:spPr>
          <a:xfrm>
            <a:off x="3131840" y="425521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학생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2956573-39C1-49EE-A326-37F415D4308B}"/>
              </a:ext>
            </a:extLst>
          </p:cNvPr>
          <p:cNvSpPr txBox="1"/>
          <p:nvPr/>
        </p:nvSpPr>
        <p:spPr>
          <a:xfrm>
            <a:off x="3131840" y="462662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시리얼키를 이용한 손 쉬운 로그인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8483953-F8BC-4C9E-B3F8-C5833CAB0FF1}"/>
              </a:ext>
            </a:extLst>
          </p:cNvPr>
          <p:cNvSpPr txBox="1"/>
          <p:nvPr/>
        </p:nvSpPr>
        <p:spPr>
          <a:xfrm>
            <a:off x="3131840" y="314096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로그인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회원가입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4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개발과정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  <a:ea typeface="Yoon 윤고딕 520_TT" pitchFamily="18" charset="-127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276872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2057" y="2033090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자바 프로젝트</a:t>
            </a:r>
            <a:r>
              <a: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0" y="2901277"/>
            <a:ext cx="468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자바 프로젝트로 인한 자바로 웹사이트를 만들기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다들 웹 개발은 처음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...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어떤 걸로 만들지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  <a:endParaRPr lang="ko-KR" altLang="en-US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3423507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75856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8549" y="486916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결론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Jsp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/Servlet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6AA74C-87A9-471C-8752-C44FFEBD67EC}"/>
              </a:ext>
            </a:extLst>
          </p:cNvPr>
          <p:cNvSpPr/>
          <p:nvPr/>
        </p:nvSpPr>
        <p:spPr>
          <a:xfrm>
            <a:off x="1135221" y="911544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개발 도구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pic>
        <p:nvPicPr>
          <p:cNvPr id="42" name="Picture 6" descr="jspservlet에 대한 이미지 검색결과">
            <a:extLst>
              <a:ext uri="{FF2B5EF4-FFF2-40B4-BE49-F238E27FC236}">
                <a16:creationId xmlns:a16="http://schemas.microsoft.com/office/drawing/2014/main" xmlns="" id="{55ED18B1-42B3-4463-80FA-A9C17F77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1" y="483655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eclipse에 대한 이미지 검색결과">
            <a:extLst>
              <a:ext uri="{FF2B5EF4-FFF2-40B4-BE49-F238E27FC236}">
                <a16:creationId xmlns:a16="http://schemas.microsoft.com/office/drawing/2014/main" xmlns="" id="{7FC2A2FA-5A83-4426-BD58-33CCD026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61" y="186831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html css js에 대한 이미지 검색결과">
            <a:extLst>
              <a:ext uri="{FF2B5EF4-FFF2-40B4-BE49-F238E27FC236}">
                <a16:creationId xmlns:a16="http://schemas.microsoft.com/office/drawing/2014/main" xmlns="" id="{B6033F8A-F870-4FBB-994A-1B75EE25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51" y="1710965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github에 대한 이미지 검색결과">
            <a:extLst>
              <a:ext uri="{FF2B5EF4-FFF2-40B4-BE49-F238E27FC236}">
                <a16:creationId xmlns:a16="http://schemas.microsoft.com/office/drawing/2014/main" xmlns="" id="{220F0688-BA24-437C-BCDD-30ED576B8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55" y="5229200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5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24342" y="1949443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5262" y="1521627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성공적으로 프로젝트를 마치기 위한 역할 분담</a:t>
            </a:r>
            <a:endParaRPr lang="en-US" altLang="ko-KR" sz="13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2281" y="1954507"/>
            <a:ext cx="30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각자의 역할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2856100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김소연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1786" y="2858863"/>
            <a:ext cx="318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S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ervlet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담당 즉 컨트롤러 부분 구현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79713" y="3655521"/>
            <a:ext cx="120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박규리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1786" y="3640132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F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ront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모든 페이지 구성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9713" y="4439554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배용호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87D4CB2-3A4C-4635-A191-39A46EF16330}"/>
              </a:ext>
            </a:extLst>
          </p:cNvPr>
          <p:cNvSpPr txBox="1"/>
          <p:nvPr/>
        </p:nvSpPr>
        <p:spPr>
          <a:xfrm>
            <a:off x="2009067" y="5223587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윤정현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CB00898-23B1-4A00-B08D-ACDB75603100}"/>
              </a:ext>
            </a:extLst>
          </p:cNvPr>
          <p:cNvSpPr txBox="1"/>
          <p:nvPr/>
        </p:nvSpPr>
        <p:spPr>
          <a:xfrm>
            <a:off x="2871785" y="4408776"/>
            <a:ext cx="328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P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roject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anager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프로젝트 총괄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A723592-21B7-4008-AE5B-1F4385596E38}"/>
              </a:ext>
            </a:extLst>
          </p:cNvPr>
          <p:cNvSpPr txBox="1"/>
          <p:nvPr/>
        </p:nvSpPr>
        <p:spPr>
          <a:xfrm>
            <a:off x="2871785" y="5223587"/>
            <a:ext cx="350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B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ack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데이터베이스 설계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DAO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구현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데이터베이스 설계도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D752438-F573-4591-9665-C4A3E1CF6350}"/>
              </a:ext>
            </a:extLst>
          </p:cNvPr>
          <p:cNvSpPr/>
          <p:nvPr/>
        </p:nvSpPr>
        <p:spPr>
          <a:xfrm>
            <a:off x="941829" y="980727"/>
            <a:ext cx="7590611" cy="47941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Use Case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D752438-F573-4591-9665-C4A3E1CF6350}"/>
              </a:ext>
            </a:extLst>
          </p:cNvPr>
          <p:cNvSpPr/>
          <p:nvPr/>
        </p:nvSpPr>
        <p:spPr>
          <a:xfrm>
            <a:off x="941829" y="980727"/>
            <a:ext cx="7590611" cy="47941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시연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19672" y="189109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79193" y="1842694"/>
            <a:ext cx="304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자신감도 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연습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하면 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발표 </a:t>
            </a:r>
            <a:r>
              <a:rPr lang="ko-KR" altLang="en-US" sz="13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불안증</a:t>
            </a:r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극복</a:t>
            </a:r>
            <a:r>
              <a:rPr lang="en-US" altLang="ko-KR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297505" y="3068960"/>
            <a:ext cx="4548991" cy="1080120"/>
            <a:chOff x="1835696" y="3068960"/>
            <a:chExt cx="4548991" cy="1080120"/>
          </a:xfrm>
        </p:grpSpPr>
        <p:sp>
          <p:nvSpPr>
            <p:cNvPr id="29" name="TextBox 28"/>
            <p:cNvSpPr txBox="1"/>
            <p:nvPr/>
          </p:nvSpPr>
          <p:spPr>
            <a:xfrm>
              <a:off x="2065948" y="3239688"/>
              <a:ext cx="19722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심장박동이 빨라지고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몸이 </a:t>
              </a:r>
              <a:r>
                <a:rPr lang="ko-KR" altLang="en-US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움츠려들고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호흡이 가빠진다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4660130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4512479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2559" y="3347410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자연스러운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신체 반응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" name="오각형 2"/>
            <p:cNvSpPr/>
            <p:nvPr/>
          </p:nvSpPr>
          <p:spPr>
            <a:xfrm>
              <a:off x="1835696" y="3068960"/>
              <a:ext cx="2460759" cy="1080120"/>
            </a:xfrm>
            <a:prstGeom prst="homePlate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66467" y="4869160"/>
            <a:ext cx="4811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패닉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상태에 빠지지 말고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익숙해지자</a:t>
            </a:r>
            <a:r>
              <a:rPr lang="en-US" altLang="ko-KR" dirty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! </a:t>
            </a:r>
            <a:r>
              <a:rPr lang="ko-KR" altLang="en-US" dirty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받아들이면 된다</a:t>
            </a:r>
            <a:endParaRPr lang="en-US" altLang="ko-KR" dirty="0">
              <a:ln>
                <a:solidFill>
                  <a:srgbClr val="F2281E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873620" y="1659864"/>
            <a:ext cx="758477" cy="457200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발표자의 매력은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자세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 나온다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754764936"/>
              </p:ext>
            </p:extLst>
          </p:nvPr>
        </p:nvGraphicFramePr>
        <p:xfrm>
          <a:off x="2009066" y="2636912"/>
          <a:ext cx="5371245" cy="313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449311" y="3008273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15637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38%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31461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55%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17813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Visual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85787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Vocal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97933" y="2708920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Verbal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44208" y="5395863"/>
            <a:ext cx="141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93%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비언어적 요소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232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2uzuBook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개발 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921424" y="1351516"/>
            <a:ext cx="2880320" cy="312274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07704" y="1322987"/>
            <a:ext cx="290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청중에게 안정감을 주는 자세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044" y="2158117"/>
            <a:ext cx="5800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모든 청중이 보이는 가장 좋은 지점에 선다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슬라이드도 자연스럽게 볼 수 있는 지점이어야 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양발을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땅바닥에 안정감 있게 붙인다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무의식적으로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짝다리로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서지 않도록 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불필요하게 발을 움직이며 서성거리지 않는다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계속 두 손을 붙잡고 발표하거나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뒷짐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팔짱 등의 자세는 피한다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1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57917" y="1642448"/>
            <a:ext cx="1110487" cy="45720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너무나 중요한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청중과의 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9712" y="3187716"/>
            <a:ext cx="5472608" cy="261754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51720" y="2958140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51917" y="2943933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눈맞춤을 하는 법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4904" y="3542383"/>
            <a:ext cx="4762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첫 시작은 호의적인 인상을 받은 청중과 시작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 하는 시간이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3-5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초 정도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발표장을 몇 개의 영역으로 구분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시선과 몸은 같은 방향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 안의 죽은 물건을 쳐다보지 않는다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아주 상식적인 프레젠테이션 기법 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크레파스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기 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물고기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11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93530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17133" y="2840590"/>
            <a:ext cx="3709733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41477" y="281513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=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취업의 열쇠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019" y="3482424"/>
            <a:ext cx="4063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더 쉽게 못 쓸까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인재를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어떻게 더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빨리 찾을 수 있을까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어떻게 하면 학교홍보를 더 잘할 수 있을까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2254" y="464846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웹사이트로 만들어 보자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83126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524870" y="24365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377219" y="24365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298358"/>
            <a:ext cx="2189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2uzuBook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이란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77219" y="3717032"/>
            <a:ext cx="465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회사랑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나를 이어주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(2uzu)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154ED04-B383-4F9E-BF8D-1E01A0EF669B}"/>
              </a:ext>
            </a:extLst>
          </p:cNvPr>
          <p:cNvSpPr txBox="1"/>
          <p:nvPr/>
        </p:nvSpPr>
        <p:spPr>
          <a:xfrm>
            <a:off x="1284103" y="881541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책으로된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“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”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의 불편함을 없앤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CA0A734-F176-4BA9-9185-901DAF22B5B5}"/>
              </a:ext>
            </a:extLst>
          </p:cNvPr>
          <p:cNvSpPr/>
          <p:nvPr/>
        </p:nvSpPr>
        <p:spPr>
          <a:xfrm>
            <a:off x="1283407" y="1179162"/>
            <a:ext cx="3350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사이트로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8FEC430-7525-4774-BB40-2A7C8BE0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61" y="1819563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6" name="Picture 2" descr="웹사이트 아이콘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408238"/>
            <a:ext cx="5019675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사이트를 통한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쉽고 빠른 작성과 열람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Company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인재를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쉬운 학생들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School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학교홍보 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종이절약 및 시간 단축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5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680</Words>
  <Application>Microsoft Office PowerPoint</Application>
  <PresentationFormat>화면 슬라이드 쇼(4:3)</PresentationFormat>
  <Paragraphs>233</Paragraphs>
  <Slides>22</Slides>
  <Notes>12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</vt:lpstr>
      <vt:lpstr>맑은 고딕</vt:lpstr>
      <vt:lpstr>Arial Rounded MT Bold</vt:lpstr>
      <vt:lpstr>Yoon 윤고딕 520_TT</vt:lpstr>
      <vt:lpstr>Wingdings</vt:lpstr>
      <vt:lpstr>a나무M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배용호</cp:lastModifiedBy>
  <cp:revision>126</cp:revision>
  <dcterms:created xsi:type="dcterms:W3CDTF">2013-09-05T09:43:46Z</dcterms:created>
  <dcterms:modified xsi:type="dcterms:W3CDTF">2017-11-05T08:41:31Z</dcterms:modified>
</cp:coreProperties>
</file>