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95" r:id="rId4"/>
    <p:sldId id="297" r:id="rId5"/>
    <p:sldId id="298" r:id="rId6"/>
    <p:sldId id="300" r:id="rId7"/>
    <p:sldId id="301" r:id="rId8"/>
    <p:sldId id="299" r:id="rId9"/>
    <p:sldId id="296" r:id="rId10"/>
    <p:sldId id="29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83498" autoAdjust="0"/>
  </p:normalViewPr>
  <p:slideViewPr>
    <p:cSldViewPr snapToGrid="0" showGuides="1">
      <p:cViewPr varScale="1">
        <p:scale>
          <a:sx n="96" d="100"/>
          <a:sy n="96" d="100"/>
        </p:scale>
        <p:origin x="13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8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저번에 검사를 받았을 때 선생님께서 검색 기능을 다음 시간까지 짜오라고 하셨는데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dirty="0"/>
              <a:t>막상 검색 기능을 실제로 구현하려고 했더니 </a:t>
            </a:r>
            <a:r>
              <a:rPr lang="en-US" altLang="ko-KR" dirty="0"/>
              <a:t>DB</a:t>
            </a:r>
            <a:r>
              <a:rPr lang="ko-KR" altLang="en-US" dirty="0"/>
              <a:t>구조</a:t>
            </a:r>
            <a:r>
              <a:rPr lang="ko-KR" altLang="en-US" baseline="0" dirty="0"/>
              <a:t>가 잘못되어 있었습니다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다시 </a:t>
            </a:r>
            <a:r>
              <a:rPr lang="en-US" altLang="ko-KR" baseline="0" dirty="0"/>
              <a:t>DB</a:t>
            </a:r>
            <a:r>
              <a:rPr lang="ko-KR" altLang="en-US" baseline="0" dirty="0"/>
              <a:t> 구조를 다시 생각하고 다시 수정을 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77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56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0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52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0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9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79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원래 저희의 로그인 창 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정말 보시다시피 로그인 하기 싫은 디자인과 전혀 </a:t>
            </a:r>
            <a:r>
              <a:rPr lang="ko-KR" altLang="en-US" baseline="0" dirty="0" err="1"/>
              <a:t>쌩뚱맞은</a:t>
            </a:r>
            <a:r>
              <a:rPr lang="ko-KR" altLang="en-US" baseline="0" dirty="0"/>
              <a:t> 글씨체</a:t>
            </a:r>
            <a:r>
              <a:rPr lang="en-US" altLang="ko-KR" baseline="0" dirty="0"/>
              <a:t>, </a:t>
            </a:r>
            <a:r>
              <a:rPr lang="ko-KR" altLang="en-US" baseline="0" dirty="0"/>
              <a:t>텍스트 박스 하하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이런 로그인 페이지 처럼</a:t>
            </a:r>
            <a:r>
              <a:rPr lang="en-US" altLang="ko-KR" baseline="0" dirty="0"/>
              <a:t>, </a:t>
            </a:r>
            <a:r>
              <a:rPr lang="ko-KR" altLang="en-US" baseline="0" dirty="0"/>
              <a:t>회원가입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검색 페이지 모든 페이지들이 많이 </a:t>
            </a:r>
            <a:r>
              <a:rPr lang="ko-KR" altLang="en-US" baseline="0" dirty="0" err="1"/>
              <a:t>후질근</a:t>
            </a:r>
            <a:r>
              <a:rPr lang="ko-KR" altLang="en-US" baseline="0" dirty="0"/>
              <a:t> 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그래서 다음과 같이 로그인 페이지를 다시 짰습니다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페이지는 전에 저희의 </a:t>
            </a:r>
            <a:r>
              <a:rPr lang="ko-KR" altLang="en-US" baseline="0" dirty="0" err="1"/>
              <a:t>레주메</a:t>
            </a:r>
            <a:r>
              <a:rPr lang="ko-KR" altLang="en-US" baseline="0" dirty="0"/>
              <a:t> 보기 페이지 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 버튼들을 </a:t>
            </a:r>
            <a:r>
              <a:rPr lang="ko-KR" altLang="en-US" baseline="0" dirty="0" err="1"/>
              <a:t>눌러야지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레주메를</a:t>
            </a:r>
            <a:r>
              <a:rPr lang="ko-KR" altLang="en-US" baseline="0" dirty="0"/>
              <a:t> 볼 수 있었습니다</a:t>
            </a:r>
            <a:r>
              <a:rPr lang="en-US" altLang="ko-KR" baseline="0" dirty="0"/>
              <a:t>.  </a:t>
            </a:r>
            <a:r>
              <a:rPr lang="ko-KR" altLang="en-US" baseline="0" dirty="0"/>
              <a:t>많은 친구들 한테 보여줬더니 불편하다는 이야기가 많아서 </a:t>
            </a:r>
            <a:r>
              <a:rPr lang="ko-KR" altLang="en-US" baseline="0" dirty="0" err="1"/>
              <a:t>레주메를</a:t>
            </a:r>
            <a:r>
              <a:rPr lang="ko-KR" altLang="en-US" baseline="0" dirty="0"/>
              <a:t> 보여주는 페이지도</a:t>
            </a:r>
            <a:r>
              <a:rPr lang="en-US" altLang="ko-KR" baseline="0" dirty="0"/>
              <a:t> main </a:t>
            </a:r>
            <a:r>
              <a:rPr lang="ko-KR" altLang="en-US" baseline="0" dirty="0"/>
              <a:t>페이지와 </a:t>
            </a:r>
            <a:r>
              <a:rPr lang="ko-KR" altLang="en-US" baseline="0" dirty="0" err="1"/>
              <a:t>통일성있게</a:t>
            </a:r>
            <a:r>
              <a:rPr lang="ko-KR" altLang="en-US" baseline="0" dirty="0"/>
              <a:t> 다시 싹 바꿨습니다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이와 같이 프론트와 </a:t>
            </a:r>
            <a:r>
              <a:rPr lang="en-US" altLang="ko-KR" baseline="0" dirty="0" err="1"/>
              <a:t>db</a:t>
            </a:r>
            <a:r>
              <a:rPr lang="ko-KR" altLang="en-US" baseline="0" dirty="0"/>
              <a:t>의 급격한 변화로 연동 작업을 다시 늦게 시작하는 바람에</a:t>
            </a:r>
            <a:r>
              <a:rPr lang="en-US" altLang="ko-KR" baseline="0" dirty="0"/>
              <a:t>, </a:t>
            </a:r>
            <a:r>
              <a:rPr lang="ko-KR" altLang="en-US" baseline="0" dirty="0"/>
              <a:t>저번에 선생님께 </a:t>
            </a:r>
            <a:r>
              <a:rPr lang="ko-KR" altLang="en-US" baseline="0" dirty="0" err="1"/>
              <a:t>검사받을때</a:t>
            </a:r>
            <a:r>
              <a:rPr lang="ko-KR" altLang="en-US" baseline="0" dirty="0"/>
              <a:t> 보여줬던 것과는 기능면에서 별로 구현된 것이 없습니다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하지만 앞으로 기능을 구현하는데 문제가 없도록  방금 보여줬던 것과 같이 프론트를 모두 고쳤고 </a:t>
            </a:r>
            <a:r>
              <a:rPr lang="en-US" altLang="ko-KR" baseline="0" dirty="0"/>
              <a:t>DB</a:t>
            </a:r>
            <a:r>
              <a:rPr lang="ko-KR" altLang="en-US" baseline="0" dirty="0"/>
              <a:t>를 수정하였습니다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2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진행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3627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일주일 전 뒤엎은 프로젝트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531947" y="2395852"/>
            <a:ext cx="384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검색기능</a:t>
            </a:r>
            <a:r>
              <a:rPr lang="ko-KR" altLang="en-US" dirty="0"/>
              <a:t> 하려고 보니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>
          <a:xfrm rot="5400000">
            <a:off x="6528211" y="3262929"/>
            <a:ext cx="625824" cy="409575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8031" y="4139471"/>
            <a:ext cx="4411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DB </a:t>
            </a:r>
            <a:r>
              <a:rPr lang="ko-KR" altLang="en-US" sz="4400" dirty="0"/>
              <a:t>수정 필요</a:t>
            </a:r>
            <a:r>
              <a:rPr lang="en-US" altLang="ko-KR" sz="4400" dirty="0"/>
              <a:t>!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1780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167" y="1526861"/>
            <a:ext cx="8668308" cy="49380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B935628-6C23-4A47-B528-E17A3A02148D}"/>
              </a:ext>
            </a:extLst>
          </p:cNvPr>
          <p:cNvSpPr/>
          <p:nvPr/>
        </p:nvSpPr>
        <p:spPr>
          <a:xfrm>
            <a:off x="5316280" y="1658680"/>
            <a:ext cx="754912" cy="258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41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02" y="1752599"/>
            <a:ext cx="870408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668EF1-C13E-4BB3-9AA1-385964DF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644143"/>
            <a:ext cx="8592773" cy="482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3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668EF1-C13E-4BB3-9AA1-385964DF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644143"/>
            <a:ext cx="8592773" cy="48207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E829AB-5E49-4EB2-9664-A8CD1C106E5A}"/>
              </a:ext>
            </a:extLst>
          </p:cNvPr>
          <p:cNvSpPr/>
          <p:nvPr/>
        </p:nvSpPr>
        <p:spPr>
          <a:xfrm>
            <a:off x="2913321" y="1849130"/>
            <a:ext cx="2083981" cy="442408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5F5D8A-D945-4FED-A5F1-4F187327104E}"/>
              </a:ext>
            </a:extLst>
          </p:cNvPr>
          <p:cNvCxnSpPr/>
          <p:nvPr/>
        </p:nvCxnSpPr>
        <p:spPr>
          <a:xfrm>
            <a:off x="3321639" y="3593805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64A551-4A76-4D67-BC64-E542B82FDBA9}"/>
              </a:ext>
            </a:extLst>
          </p:cNvPr>
          <p:cNvCxnSpPr/>
          <p:nvPr/>
        </p:nvCxnSpPr>
        <p:spPr>
          <a:xfrm>
            <a:off x="3495304" y="5458047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41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668EF1-C13E-4BB3-9AA1-385964DF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644143"/>
            <a:ext cx="8592773" cy="4820722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55F5D8A-D945-4FED-A5F1-4F187327104E}"/>
              </a:ext>
            </a:extLst>
          </p:cNvPr>
          <p:cNvCxnSpPr/>
          <p:nvPr/>
        </p:nvCxnSpPr>
        <p:spPr>
          <a:xfrm>
            <a:off x="3300374" y="2806995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432E3E1B-5299-44A5-B0D3-20D7FF602745}"/>
              </a:ext>
            </a:extLst>
          </p:cNvPr>
          <p:cNvSpPr/>
          <p:nvPr/>
        </p:nvSpPr>
        <p:spPr>
          <a:xfrm>
            <a:off x="2658140" y="1435395"/>
            <a:ext cx="6666613" cy="5252484"/>
          </a:xfrm>
          <a:custGeom>
            <a:avLst/>
            <a:gdLst>
              <a:gd name="connsiteX0" fmla="*/ 0 w 6666613"/>
              <a:gd name="connsiteY0" fmla="*/ 95693 h 5252484"/>
              <a:gd name="connsiteX1" fmla="*/ 10632 w 6666613"/>
              <a:gd name="connsiteY1" fmla="*/ 3189768 h 5252484"/>
              <a:gd name="connsiteX2" fmla="*/ 2456120 w 6666613"/>
              <a:gd name="connsiteY2" fmla="*/ 3189768 h 5252484"/>
              <a:gd name="connsiteX3" fmla="*/ 2477386 w 6666613"/>
              <a:gd name="connsiteY3" fmla="*/ 5252484 h 5252484"/>
              <a:gd name="connsiteX4" fmla="*/ 5135525 w 6666613"/>
              <a:gd name="connsiteY4" fmla="*/ 5178056 h 5252484"/>
              <a:gd name="connsiteX5" fmla="*/ 5039832 w 6666613"/>
              <a:gd name="connsiteY5" fmla="*/ 2732568 h 5252484"/>
              <a:gd name="connsiteX6" fmla="*/ 6666613 w 6666613"/>
              <a:gd name="connsiteY6" fmla="*/ 2732568 h 5252484"/>
              <a:gd name="connsiteX7" fmla="*/ 6560288 w 6666613"/>
              <a:gd name="connsiteY7" fmla="*/ 0 h 5252484"/>
              <a:gd name="connsiteX8" fmla="*/ 0 w 6666613"/>
              <a:gd name="connsiteY8" fmla="*/ 95693 h 525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66613" h="5252484">
                <a:moveTo>
                  <a:pt x="0" y="95693"/>
                </a:moveTo>
                <a:lnTo>
                  <a:pt x="10632" y="3189768"/>
                </a:lnTo>
                <a:lnTo>
                  <a:pt x="2456120" y="3189768"/>
                </a:lnTo>
                <a:lnTo>
                  <a:pt x="2477386" y="5252484"/>
                </a:lnTo>
                <a:lnTo>
                  <a:pt x="5135525" y="5178056"/>
                </a:lnTo>
                <a:lnTo>
                  <a:pt x="5039832" y="2732568"/>
                </a:lnTo>
                <a:lnTo>
                  <a:pt x="6666613" y="2732568"/>
                </a:lnTo>
                <a:lnTo>
                  <a:pt x="6560288" y="0"/>
                </a:lnTo>
                <a:lnTo>
                  <a:pt x="0" y="95693"/>
                </a:lnTo>
                <a:close/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5C2712-0F90-44C1-9B4F-FD037411CC00}"/>
              </a:ext>
            </a:extLst>
          </p:cNvPr>
          <p:cNvCxnSpPr/>
          <p:nvPr/>
        </p:nvCxnSpPr>
        <p:spPr>
          <a:xfrm>
            <a:off x="7521500" y="2938130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0072932-BA95-4BE7-B0A5-86E97DFDA3EB}"/>
              </a:ext>
            </a:extLst>
          </p:cNvPr>
          <p:cNvCxnSpPr/>
          <p:nvPr/>
        </p:nvCxnSpPr>
        <p:spPr>
          <a:xfrm>
            <a:off x="5437518" y="2250336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BD8FC92-04E0-4235-A2FD-F4719A413891}"/>
              </a:ext>
            </a:extLst>
          </p:cNvPr>
          <p:cNvCxnSpPr/>
          <p:nvPr/>
        </p:nvCxnSpPr>
        <p:spPr>
          <a:xfrm>
            <a:off x="5515490" y="3756837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FA9E2A-16B6-409F-B482-8305A5AD4B61}"/>
              </a:ext>
            </a:extLst>
          </p:cNvPr>
          <p:cNvCxnSpPr/>
          <p:nvPr/>
        </p:nvCxnSpPr>
        <p:spPr>
          <a:xfrm>
            <a:off x="5952778" y="5387163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65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구조 변경 사항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668EF1-C13E-4BB3-9AA1-385964DFD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644143"/>
            <a:ext cx="8592773" cy="482072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D86546C-AC4E-48E4-BD66-5E49490D903D}"/>
              </a:ext>
            </a:extLst>
          </p:cNvPr>
          <p:cNvSpPr/>
          <p:nvPr/>
        </p:nvSpPr>
        <p:spPr>
          <a:xfrm>
            <a:off x="5114260" y="1524946"/>
            <a:ext cx="6081823" cy="513637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F3C4E0-C7E3-4593-86BE-46C8908D7CD0}"/>
              </a:ext>
            </a:extLst>
          </p:cNvPr>
          <p:cNvSpPr/>
          <p:nvPr/>
        </p:nvSpPr>
        <p:spPr>
          <a:xfrm>
            <a:off x="7952945" y="4310408"/>
            <a:ext cx="1467502" cy="96334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FFB636-24BD-4D5C-9A0B-8A1378CB8A39}"/>
              </a:ext>
            </a:extLst>
          </p:cNvPr>
          <p:cNvCxnSpPr/>
          <p:nvPr/>
        </p:nvCxnSpPr>
        <p:spPr>
          <a:xfrm>
            <a:off x="5437518" y="2870791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ED4D53-0289-408E-AFB7-27BF6798395C}"/>
              </a:ext>
            </a:extLst>
          </p:cNvPr>
          <p:cNvCxnSpPr/>
          <p:nvPr/>
        </p:nvCxnSpPr>
        <p:spPr>
          <a:xfrm>
            <a:off x="7503202" y="3799367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9A80A0-A9F1-407A-89BF-35FB96049F32}"/>
              </a:ext>
            </a:extLst>
          </p:cNvPr>
          <p:cNvCxnSpPr/>
          <p:nvPr/>
        </p:nvCxnSpPr>
        <p:spPr>
          <a:xfrm>
            <a:off x="5417974" y="4575544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EF9B08F-5CDC-4DF1-A428-896F6A9422F5}"/>
              </a:ext>
            </a:extLst>
          </p:cNvPr>
          <p:cNvCxnSpPr/>
          <p:nvPr/>
        </p:nvCxnSpPr>
        <p:spPr>
          <a:xfrm>
            <a:off x="5952778" y="5989674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0D0E0D5-D6D7-480D-9871-88D3242E07F1}"/>
              </a:ext>
            </a:extLst>
          </p:cNvPr>
          <p:cNvCxnSpPr/>
          <p:nvPr/>
        </p:nvCxnSpPr>
        <p:spPr>
          <a:xfrm>
            <a:off x="9598393" y="6127898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62BB57-A803-4362-A1EB-2ABD551D7B01}"/>
              </a:ext>
            </a:extLst>
          </p:cNvPr>
          <p:cNvCxnSpPr/>
          <p:nvPr/>
        </p:nvCxnSpPr>
        <p:spPr>
          <a:xfrm>
            <a:off x="8141732" y="4820093"/>
            <a:ext cx="106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7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프론트 변경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2863" y="792222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처음부터 잘못된 계획과 설계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752167" y="1089843"/>
            <a:ext cx="1717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프론트 변경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10369" y="646486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59" y="1849129"/>
            <a:ext cx="5582208" cy="31399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959" y="1849129"/>
            <a:ext cx="8324617" cy="40266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94" y="1652699"/>
            <a:ext cx="9323981" cy="44194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594" y="1652699"/>
            <a:ext cx="9323981" cy="453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1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280</Words>
  <Application>Microsoft Office PowerPoint</Application>
  <PresentationFormat>와이드스크린</PresentationFormat>
  <Paragraphs>72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Noto Sans CJK KR Medium</vt:lpstr>
      <vt:lpstr>맑은 고딕</vt:lpstr>
      <vt:lpstr>배달의민족 도현</vt:lpstr>
      <vt:lpstr>Arial</vt:lpstr>
      <vt:lpstr>Office 테마</vt:lpstr>
      <vt:lpstr>PowerPoint 프레젠테이션</vt:lpstr>
      <vt:lpstr>5</vt:lpstr>
      <vt:lpstr>5</vt:lpstr>
      <vt:lpstr>5</vt:lpstr>
      <vt:lpstr>5</vt:lpstr>
      <vt:lpstr>5</vt:lpstr>
      <vt:lpstr>5</vt:lpstr>
      <vt:lpstr>5</vt:lpstr>
      <vt:lpstr>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대덕SW마이스터고</cp:lastModifiedBy>
  <cp:revision>117</cp:revision>
  <dcterms:created xsi:type="dcterms:W3CDTF">2016-01-11T10:13:19Z</dcterms:created>
  <dcterms:modified xsi:type="dcterms:W3CDTF">2017-09-27T00:09:09Z</dcterms:modified>
</cp:coreProperties>
</file>