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6" r:id="rId20"/>
    <p:sldId id="317" r:id="rId21"/>
    <p:sldId id="313" r:id="rId22"/>
    <p:sldId id="314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 varScale="1">
        <p:scale>
          <a:sx n="97" d="100"/>
          <a:sy n="97" d="100"/>
        </p:scale>
        <p:origin x="10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459175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09242"/>
              </p:ext>
            </p:extLst>
          </p:nvPr>
        </p:nvGraphicFramePr>
        <p:xfrm>
          <a:off x="2857298" y="1849130"/>
          <a:ext cx="8725102" cy="45111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05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1766</Words>
  <Application>Microsoft Office PowerPoint</Application>
  <PresentationFormat>와이드스크린</PresentationFormat>
  <Paragraphs>344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111</cp:revision>
  <dcterms:created xsi:type="dcterms:W3CDTF">2016-01-11T10:13:19Z</dcterms:created>
  <dcterms:modified xsi:type="dcterms:W3CDTF">2017-10-16T01:39:43Z</dcterms:modified>
</cp:coreProperties>
</file>