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304" r:id="rId10"/>
    <p:sldId id="286" r:id="rId11"/>
    <p:sldId id="303" r:id="rId12"/>
    <p:sldId id="305" r:id="rId13"/>
    <p:sldId id="307" r:id="rId14"/>
    <p:sldId id="301" r:id="rId15"/>
    <p:sldId id="275" r:id="rId16"/>
    <p:sldId id="315" r:id="rId17"/>
    <p:sldId id="312" r:id="rId18"/>
    <p:sldId id="316" r:id="rId19"/>
    <p:sldId id="317" r:id="rId20"/>
    <p:sldId id="313" r:id="rId21"/>
    <p:sldId id="314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437" autoAdjust="0"/>
  </p:normalViewPr>
  <p:slideViewPr>
    <p:cSldViewPr snapToGrid="0" showGuides="1">
      <p:cViewPr>
        <p:scale>
          <a:sx n="75" d="100"/>
          <a:sy n="75" d="100"/>
        </p:scale>
        <p:origin x="197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41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심지어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이중에서 꼭 필요하지 않은 요구와 필요 없는 요구를 제외하여 꼭 필요한 요구인 이것들을 실제로 개발하였습니다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6" name="Picture 2" descr="https://scontent-icn1-1.xx.fbcdn.net/v/t35.0-12/22550967_498916957144560_1950549918_o.png?oh=52ea60943ba456bedf68e18e8bdc5462&amp;oe=59E675B8">
            <a:extLst>
              <a:ext uri="{FF2B5EF4-FFF2-40B4-BE49-F238E27FC236}">
                <a16:creationId xmlns:a16="http://schemas.microsoft.com/office/drawing/2014/main" id="{BB12E9B4-EAB1-49AA-90AE-63655D6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55" y="1089843"/>
            <a:ext cx="8753859" cy="50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시연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8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작성기능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28665"/>
              </p:ext>
            </p:extLst>
          </p:nvPr>
        </p:nvGraphicFramePr>
        <p:xfrm>
          <a:off x="2857298" y="1849130"/>
          <a:ext cx="8725102" cy="438588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8495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696607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369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887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485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altLang="en-US" sz="2000" kern="100" dirty="0">
                          <a:effectLst/>
                        </a:rPr>
                        <a:t>검색 학생</a:t>
                      </a:r>
                      <a:r>
                        <a:rPr lang="ko-KR" sz="2000" kern="100" dirty="0">
                          <a:effectLst/>
                        </a:rPr>
                        <a:t> 출력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17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354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219000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회원가입을 한 상태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1569</Words>
  <Application>Microsoft Office PowerPoint</Application>
  <PresentationFormat>와이드스크린</PresentationFormat>
  <Paragraphs>322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a옛날사진관2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PowerPoint 프레젠테이션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120</cp:revision>
  <dcterms:created xsi:type="dcterms:W3CDTF">2016-01-11T10:13:19Z</dcterms:created>
  <dcterms:modified xsi:type="dcterms:W3CDTF">2017-10-16T02:21:08Z</dcterms:modified>
</cp:coreProperties>
</file>