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4" r:id="rId4"/>
    <p:sldId id="269" r:id="rId5"/>
    <p:sldId id="275" r:id="rId6"/>
    <p:sldId id="264" r:id="rId7"/>
    <p:sldId id="282" r:id="rId8"/>
    <p:sldId id="283" r:id="rId9"/>
    <p:sldId id="284" r:id="rId10"/>
    <p:sldId id="312" r:id="rId11"/>
    <p:sldId id="301" r:id="rId12"/>
    <p:sldId id="310" r:id="rId13"/>
    <p:sldId id="311" r:id="rId14"/>
    <p:sldId id="313" r:id="rId15"/>
    <p:sldId id="304" r:id="rId16"/>
    <p:sldId id="286" r:id="rId17"/>
    <p:sldId id="303" r:id="rId18"/>
    <p:sldId id="305" r:id="rId19"/>
    <p:sldId id="306" r:id="rId20"/>
    <p:sldId id="307" r:id="rId21"/>
    <p:sldId id="309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8" autoAdjust="0"/>
  </p:normalViewPr>
  <p:slideViewPr>
    <p:cSldViewPr snapToGrid="0" showGuides="1">
      <p:cViewPr varScale="1">
        <p:scale>
          <a:sx n="72" d="100"/>
          <a:sy n="72" d="100"/>
        </p:scale>
        <p:origin x="35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9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6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05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35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650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E-R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36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8" name="Picture 4" descr="https://scontent-icn1-1.xx.fbcdn.net/v/t35.0-12/17901778_1935775050042693_495596790_o.png?oh=34897255a4fde6fbfdf23a39aa33457a&amp;oe=58ED82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7" y="1727045"/>
            <a:ext cx="8359657" cy="4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01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98617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01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시퀸스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8BB8B-3DBC-4776-A814-67667C7D4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20" y="658091"/>
            <a:ext cx="3033023" cy="5563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59D1B-47B7-4FE6-8A72-7E4AEB409528}"/>
              </a:ext>
            </a:extLst>
          </p:cNvPr>
          <p:cNvSpPr txBox="1"/>
          <p:nvPr/>
        </p:nvSpPr>
        <p:spPr>
          <a:xfrm>
            <a:off x="2691672" y="2509284"/>
            <a:ext cx="535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JSP/SERVERT </a:t>
            </a:r>
            <a:r>
              <a:rPr lang="ko-KR" altLang="en-US" dirty="0"/>
              <a:t>구조의 </a:t>
            </a:r>
            <a:r>
              <a:rPr lang="ko-KR" altLang="en-US" dirty="0" err="1"/>
              <a:t>시퀸스</a:t>
            </a:r>
            <a:r>
              <a:rPr lang="ko-KR" altLang="en-US" dirty="0"/>
              <a:t> 다이어그램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537BC-109E-4042-A588-82884F23173F}"/>
              </a:ext>
            </a:extLst>
          </p:cNvPr>
          <p:cNvSpPr txBox="1"/>
          <p:nvPr/>
        </p:nvSpPr>
        <p:spPr>
          <a:xfrm>
            <a:off x="2730701" y="3852936"/>
            <a:ext cx="535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데이터베이스 </a:t>
            </a:r>
          </a:p>
        </p:txBody>
      </p:sp>
    </p:spTree>
    <p:extLst>
      <p:ext uri="{BB962C8B-B14F-4D97-AF65-F5344CB8AC3E}">
        <p14:creationId xmlns:p14="http://schemas.microsoft.com/office/powerpoint/2010/main" val="204159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01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시퀸스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15DA4B-1ACD-467E-B48F-E4E8A2535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38" y="1845052"/>
            <a:ext cx="8553746" cy="43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8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273345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 수정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등록 중 선택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작성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03972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페이지로 이동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보고싶은 학생을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53906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검색란에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학생의 이름이나 학번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프로그래밍 언어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 등을 검색한다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580460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9415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70514"/>
              </p:ext>
            </p:extLst>
          </p:nvPr>
        </p:nvGraphicFramePr>
        <p:xfrm>
          <a:off x="2574745" y="2107300"/>
          <a:ext cx="9257167" cy="45602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프린트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프린트시스템으로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인쇄 설정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72202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회사별 시리얼 키 제공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 관계자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관계자로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 생성을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생성한다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시 “다시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입력하시오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9062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박규리</a:t>
            </a:r>
            <a:endParaRPr lang="en-US" altLang="ko-KR" dirty="0"/>
          </a:p>
          <a:p>
            <a:r>
              <a:rPr lang="ko-KR" altLang="en-US" dirty="0"/>
              <a:t>프론트 </a:t>
            </a:r>
            <a:r>
              <a:rPr lang="ko-KR" altLang="en-US" dirty="0" err="1"/>
              <a:t>엔드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윤정현</a:t>
            </a:r>
            <a:endParaRPr lang="en-US" altLang="ko-KR" dirty="0"/>
          </a:p>
          <a:p>
            <a:r>
              <a:rPr lang="ko-KR" altLang="en-US" dirty="0"/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배용호</a:t>
            </a:r>
            <a:endParaRPr lang="en-US" altLang="ko-KR" dirty="0"/>
          </a:p>
          <a:p>
            <a:r>
              <a:rPr lang="ko-KR" altLang="en-US" dirty="0"/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김소연</a:t>
            </a:r>
            <a:endParaRPr lang="en-US" altLang="ko-KR" dirty="0"/>
          </a:p>
          <a:p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752167" y="1849129"/>
            <a:ext cx="8830233" cy="468814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50" y="1721268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49259"/>
              </p:ext>
            </p:extLst>
          </p:nvPr>
        </p:nvGraphicFramePr>
        <p:xfrm>
          <a:off x="2857298" y="1849129"/>
          <a:ext cx="8725102" cy="468814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기</a:t>
                      </a:r>
                      <a:r>
                        <a:rPr lang="ko-KR" altLang="en-US" sz="1400" kern="100" dirty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>
                          <a:effectLst/>
                        </a:rPr>
                        <a:t>할 수 있는 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사용자 </a:t>
                      </a:r>
                      <a:r>
                        <a:rPr lang="ko-KR" altLang="ko-KR" sz="1400" b="1" kern="100" dirty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>
                          <a:effectLst/>
                        </a:rPr>
                        <a:t>  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kern="100" dirty="0">
                          <a:effectLst/>
                        </a:rPr>
                        <a:t> 학년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반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과로 </a:t>
                      </a:r>
                      <a:r>
                        <a:rPr lang="ko-KR" altLang="ko-KR" sz="1400" b="1" kern="100" dirty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>
                          <a:effectLst/>
                        </a:rPr>
                        <a:t>하는 기능</a:t>
                      </a:r>
                      <a:r>
                        <a:rPr lang="en-US" altLang="ko-KR" sz="1400" kern="100" dirty="0">
                          <a:effectLst/>
                        </a:rPr>
                        <a:t>. (</a:t>
                      </a:r>
                      <a:r>
                        <a:rPr lang="ko-KR" altLang="ko-KR" sz="1400" kern="100" dirty="0">
                          <a:effectLst/>
                        </a:rPr>
                        <a:t>대회 명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주최자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=&gt;</a:t>
                      </a:r>
                      <a:r>
                        <a:rPr lang="ko-KR" altLang="ko-KR" sz="1400" kern="100" dirty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>
                          <a:effectLst/>
                        </a:rPr>
                        <a:t>레주메</a:t>
                      </a:r>
                      <a:r>
                        <a:rPr lang="ko-KR" altLang="ko-KR" sz="1400" kern="100" dirty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>
                          <a:effectLst/>
                        </a:rPr>
                        <a:t>제공</a:t>
                      </a:r>
                      <a:r>
                        <a:rPr lang="en-US" altLang="ko-KR" sz="1400" kern="100" dirty="0">
                          <a:effectLst/>
                        </a:rPr>
                        <a:t> (</a:t>
                      </a:r>
                      <a:r>
                        <a:rPr lang="ko-KR" altLang="ko-KR" sz="1400" kern="100" dirty="0">
                          <a:effectLst/>
                        </a:rPr>
                        <a:t>자료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b="0" kern="100" dirty="0">
                          <a:effectLst/>
                        </a:rPr>
                        <a:t> </a:t>
                      </a:r>
                      <a:r>
                        <a:rPr lang="ko-KR" altLang="en-US" sz="1400" b="1" kern="100" dirty="0">
                          <a:effectLst/>
                        </a:rPr>
                        <a:t>출력</a:t>
                      </a:r>
                      <a:r>
                        <a:rPr lang="ko-KR" altLang="ko-KR" sz="1400" b="0" kern="100" dirty="0">
                          <a:effectLst/>
                        </a:rPr>
                        <a:t>하는 기능</a:t>
                      </a:r>
                      <a:endParaRPr lang="ko-KR" alt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1893</Words>
  <Application>Microsoft Office PowerPoint</Application>
  <PresentationFormat>와이드스크린</PresentationFormat>
  <Paragraphs>346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91</cp:revision>
  <dcterms:created xsi:type="dcterms:W3CDTF">2016-01-11T10:13:19Z</dcterms:created>
  <dcterms:modified xsi:type="dcterms:W3CDTF">2017-10-15T07:32:20Z</dcterms:modified>
</cp:coreProperties>
</file>