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4" r:id="rId4"/>
    <p:sldId id="269" r:id="rId5"/>
    <p:sldId id="275" r:id="rId6"/>
    <p:sldId id="264" r:id="rId7"/>
    <p:sldId id="282" r:id="rId8"/>
    <p:sldId id="283" r:id="rId9"/>
    <p:sldId id="284" r:id="rId10"/>
    <p:sldId id="301" r:id="rId11"/>
    <p:sldId id="304" r:id="rId12"/>
    <p:sldId id="286" r:id="rId13"/>
    <p:sldId id="303" r:id="rId14"/>
    <p:sldId id="305" r:id="rId15"/>
    <p:sldId id="306" r:id="rId16"/>
    <p:sldId id="307" r:id="rId17"/>
    <p:sldId id="309" r:id="rId18"/>
    <p:sldId id="29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98" autoAdjust="0"/>
  </p:normalViewPr>
  <p:slideViewPr>
    <p:cSldViewPr snapToGrid="0" showGuides="1">
      <p:cViewPr varScale="1">
        <p:scale>
          <a:sx n="96" d="100"/>
          <a:sy n="96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대덕소프트웨어마이스터고등학교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 아니라 거의 모든 특성화고등학교의 홍보가 중요합니다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저희학교는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학생들을 홍보 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기존의 우리가 사용한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방법은 선생님에게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양식을 받아 내용을 각자 알아서 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채운뒤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메일로 보내는 형식이었습니다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갑자기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쓰라고 하면 아주 바쁜 저희는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쓰지 못했죠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내가 한 활동을 한번에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적으려고하니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기억이 나지 않았고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 써서 내라고 하니 내용의 질은 떨어질 수 밖에 없었습니다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선생님도 아이들의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하나하나 모아서 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고쳐오라고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애들은 제대로 하지도 않고 대충대충해서 내고 마음이 타죠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학기마다 제작하니 그전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쓸모가 없어지고 또 책으로 되어있어 더 많은 사람들에게 보여주기 어려웠습니다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 입장에서는 자신의 회사에 맞는 학생들을 찾고 싶어 하잖아요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언제 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장한장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다봅니까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불편을 해소 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 하게 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도출한 요구사항으로는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  <a:endParaRPr lang="ko-KR" altLang="en-US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8" name="Picture 4" descr="https://scontent-icn1-1.xx.fbcdn.net/v/t35.0-12/17901778_1935775050042693_495596790_o.png?oh=34897255a4fde6fbfdf23a39aa33457a&amp;oe=58ED82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12" y="1845051"/>
            <a:ext cx="8359657" cy="4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273345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 수정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등록 중 선택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작성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03972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페이지로 이동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보고싶은 학생을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753906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검색란에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학생의 이름이나 학번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전공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가능 프로그래밍 언어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 등을 검색한다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580460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9415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570514"/>
              </p:ext>
            </p:extLst>
          </p:nvPr>
        </p:nvGraphicFramePr>
        <p:xfrm>
          <a:off x="2574745" y="2107300"/>
          <a:ext cx="9257167" cy="45602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프린트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프린트시스템으로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인쇄 설정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272202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회사별 시리얼 키 제공 기능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 관계자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관계자로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로그인을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 생성을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생성한다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 시 “다시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입력하시오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9062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2uZuBook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및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홍보가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09733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036145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433301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박규리</a:t>
            </a:r>
            <a:endParaRPr lang="en-US" altLang="ko-KR" dirty="0"/>
          </a:p>
          <a:p>
            <a:r>
              <a:rPr lang="ko-KR" altLang="en-US" dirty="0" smtClean="0"/>
              <a:t>프론트 </a:t>
            </a:r>
            <a:r>
              <a:rPr lang="ko-KR" altLang="en-US" dirty="0" err="1" smtClean="0"/>
              <a:t>엔드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윤정현</a:t>
            </a:r>
            <a:endParaRPr lang="en-US" altLang="ko-KR" dirty="0"/>
          </a:p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95879" y="4944796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배용호</a:t>
            </a:r>
            <a:endParaRPr lang="en-US" altLang="ko-KR" dirty="0"/>
          </a:p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95878" y="2547640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김소연</a:t>
            </a:r>
            <a:endParaRPr lang="en-US" altLang="ko-KR" dirty="0" smtClean="0"/>
          </a:p>
          <a:p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구현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299" y="3906822"/>
            <a:ext cx="2604564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범위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WBS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일정 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위험요소 식별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위험계획 수립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비용산정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752167" y="1849129"/>
            <a:ext cx="8830233" cy="4688149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50" y="1721268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618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</a:t>
                      </a:r>
                      <a:r>
                        <a:rPr lang="ko-KR" sz="1400" kern="100" dirty="0" smtClean="0">
                          <a:effectLst/>
                        </a:rPr>
                        <a:t>기</a:t>
                      </a:r>
                      <a:r>
                        <a:rPr lang="ko-KR" altLang="en-US" sz="1400" kern="100" dirty="0" smtClean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 smtClean="0">
                          <a:effectLst/>
                        </a:rPr>
                        <a:t>할 수 있는 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사용자 </a:t>
                      </a:r>
                      <a:r>
                        <a:rPr lang="ko-KR" altLang="ko-KR" sz="1400" b="1" kern="100" dirty="0" smtClean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 smtClean="0">
                          <a:effectLst/>
                        </a:rPr>
                        <a:t>  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kern="100" dirty="0" smtClean="0">
                          <a:effectLst/>
                        </a:rPr>
                        <a:t> 학년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반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과로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 smtClean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 smtClean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 smtClean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 smtClean="0">
                          <a:effectLst/>
                        </a:rPr>
                        <a:t>하는 기능</a:t>
                      </a:r>
                      <a:r>
                        <a:rPr lang="en-US" altLang="ko-KR" sz="1400" kern="100" dirty="0" smtClean="0">
                          <a:effectLst/>
                        </a:rPr>
                        <a:t>. (</a:t>
                      </a:r>
                      <a:r>
                        <a:rPr lang="ko-KR" altLang="ko-KR" sz="1400" kern="100" dirty="0" smtClean="0">
                          <a:effectLst/>
                        </a:rPr>
                        <a:t>대회 명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주최자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=&gt;</a:t>
                      </a:r>
                      <a:r>
                        <a:rPr lang="ko-KR" altLang="ko-KR" sz="1400" kern="100" dirty="0" smtClean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kern="100" dirty="0" smtClean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 smtClean="0">
                          <a:effectLst/>
                        </a:rPr>
                        <a:t>제공</a:t>
                      </a:r>
                      <a:r>
                        <a:rPr lang="en-US" altLang="ko-KR" sz="1400" kern="100" dirty="0" smtClean="0">
                          <a:effectLst/>
                        </a:rPr>
                        <a:t> (</a:t>
                      </a:r>
                      <a:r>
                        <a:rPr lang="ko-KR" altLang="ko-KR" sz="1400" kern="100" dirty="0" smtClean="0">
                          <a:effectLst/>
                        </a:rPr>
                        <a:t>자료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 smtClean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b="0" kern="100" dirty="0" smtClean="0">
                          <a:effectLst/>
                        </a:rPr>
                        <a:t> </a:t>
                      </a:r>
                      <a:r>
                        <a:rPr lang="ko-KR" altLang="en-US" sz="1400" b="1" kern="100" dirty="0" smtClean="0">
                          <a:effectLst/>
                        </a:rPr>
                        <a:t>출력</a:t>
                      </a:r>
                      <a:r>
                        <a:rPr lang="ko-KR" altLang="ko-KR" sz="1400" b="0" kern="100" dirty="0" smtClean="0">
                          <a:effectLst/>
                        </a:rPr>
                        <a:t>하는 기능</a:t>
                      </a:r>
                      <a:endParaRPr lang="ko-KR" altLang="ko-KR" sz="1400" b="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1716</Words>
  <Application>Microsoft Office PowerPoint</Application>
  <PresentationFormat>와이드스크린</PresentationFormat>
  <Paragraphs>311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85</cp:revision>
  <dcterms:created xsi:type="dcterms:W3CDTF">2016-01-11T10:13:19Z</dcterms:created>
  <dcterms:modified xsi:type="dcterms:W3CDTF">2017-10-11T01:16:39Z</dcterms:modified>
</cp:coreProperties>
</file>