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4" r:id="rId4"/>
    <p:sldId id="269" r:id="rId5"/>
    <p:sldId id="275" r:id="rId6"/>
    <p:sldId id="264" r:id="rId7"/>
    <p:sldId id="282" r:id="rId8"/>
    <p:sldId id="283" r:id="rId9"/>
    <p:sldId id="284" r:id="rId10"/>
    <p:sldId id="301" r:id="rId11"/>
    <p:sldId id="304" r:id="rId12"/>
    <p:sldId id="286" r:id="rId13"/>
    <p:sldId id="303" r:id="rId14"/>
    <p:sldId id="305" r:id="rId15"/>
    <p:sldId id="306" r:id="rId16"/>
    <p:sldId id="307" r:id="rId17"/>
    <p:sldId id="309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73345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 수정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 중 선택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작성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3972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페이지로 이동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보고싶은 학생을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53906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검색란에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학생의 이름이나 학번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 프로그래밍 언어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 등을 검색한다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80460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9415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70514"/>
              </p:ext>
            </p:extLst>
          </p:nvPr>
        </p:nvGraphicFramePr>
        <p:xfrm>
          <a:off x="2574745" y="2107300"/>
          <a:ext cx="9257167" cy="45602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메인화면에서 학생을 검색하거나 메인화면에서 관심있는 학생을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클릭한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프린트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프린트시스템으로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인쇄 설정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72202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회사별 시리얼 키 제공 기능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 관계자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관계자로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로그인을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 생성을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생성한다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시 “다시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입력하시오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9062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박규리</a:t>
            </a:r>
            <a:endParaRPr lang="en-US" altLang="ko-KR" dirty="0"/>
          </a:p>
          <a:p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윤정현</a:t>
            </a:r>
            <a:endParaRPr lang="en-US" altLang="ko-KR" dirty="0"/>
          </a:p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배용호</a:t>
            </a:r>
            <a:endParaRPr lang="en-US" altLang="ko-KR" dirty="0"/>
          </a:p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김소연</a:t>
            </a:r>
            <a:endParaRPr lang="en-US" altLang="ko-KR" dirty="0" smtClean="0"/>
          </a:p>
          <a:p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1701</Words>
  <Application>Microsoft Office PowerPoint</Application>
  <PresentationFormat>와이드스크린</PresentationFormat>
  <Paragraphs>305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87</cp:revision>
  <dcterms:created xsi:type="dcterms:W3CDTF">2016-01-11T10:13:19Z</dcterms:created>
  <dcterms:modified xsi:type="dcterms:W3CDTF">2017-10-11T02:43:52Z</dcterms:modified>
</cp:coreProperties>
</file>