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304" r:id="rId2"/>
    <p:sldId id="278" r:id="rId3"/>
    <p:sldId id="279" r:id="rId4"/>
    <p:sldId id="288" r:id="rId5"/>
    <p:sldId id="267" r:id="rId6"/>
    <p:sldId id="305" r:id="rId7"/>
    <p:sldId id="307" r:id="rId8"/>
    <p:sldId id="290" r:id="rId9"/>
    <p:sldId id="306" r:id="rId10"/>
    <p:sldId id="308" r:id="rId11"/>
    <p:sldId id="281" r:id="rId12"/>
    <p:sldId id="292" r:id="rId13"/>
    <p:sldId id="297" r:id="rId14"/>
    <p:sldId id="294" r:id="rId15"/>
    <p:sldId id="295" r:id="rId16"/>
    <p:sldId id="296" r:id="rId17"/>
    <p:sldId id="282" r:id="rId18"/>
    <p:sldId id="299" r:id="rId19"/>
    <p:sldId id="303" r:id="rId20"/>
    <p:sldId id="300" r:id="rId21"/>
    <p:sldId id="301" r:id="rId22"/>
    <p:sldId id="302" r:id="rId2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Arial Rounded MT Bold" panose="020F0704030504030204" pitchFamily="34" charset="0"/>
      <p:regular r:id="rId27"/>
    </p:embeddedFont>
    <p:embeddedFont>
      <p:font typeface="Yoon 윤고딕 520_TT" panose="020B0600000101010101" charset="-127"/>
      <p:regular r:id="rId28"/>
    </p:embeddedFont>
    <p:embeddedFont>
      <p:font typeface="a나무M" panose="02020600000000000000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8113" autoAdjust="0"/>
  </p:normalViewPr>
  <p:slideViewPr>
    <p:cSldViewPr>
      <p:cViewPr varScale="1">
        <p:scale>
          <a:sx n="82" d="100"/>
          <a:sy n="82" d="100"/>
        </p:scale>
        <p:origin x="1646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AF9061">
                  <a:alpha val="80000"/>
                </a:srgb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DE4-4036-B042-9296A0AA57F9}"/>
              </c:ext>
            </c:extLst>
          </c:dPt>
          <c:dPt>
            <c:idx val="1"/>
            <c:bubble3D val="0"/>
            <c:spPr>
              <a:solidFill>
                <a:srgbClr val="FDA800"/>
              </a:solidFill>
            </c:spPr>
            <c:extLst>
              <c:ext xmlns:c16="http://schemas.microsoft.com/office/drawing/2014/chart" uri="{C3380CC4-5D6E-409C-BE32-E72D297353CC}">
                <c16:uniqueId val="{00000003-4DE4-4036-B042-9296A0AA57F9}"/>
              </c:ext>
            </c:extLst>
          </c:dPt>
          <c:dPt>
            <c:idx val="2"/>
            <c:bubble3D val="0"/>
            <c:spPr>
              <a:solidFill>
                <a:srgbClr val="7AB53D"/>
              </a:solidFill>
            </c:spPr>
            <c:extLst>
              <c:ext xmlns:c16="http://schemas.microsoft.com/office/drawing/2014/chart" uri="{C3380CC4-5D6E-409C-BE32-E72D297353CC}">
                <c16:uniqueId val="{00000005-4DE4-4036-B042-9296A0AA57F9}"/>
              </c:ext>
            </c:extLst>
          </c:dPt>
          <c:cat>
            <c:strRef>
              <c:f>Sheet1!$A$2:$A$4</c:f>
              <c:strCache>
                <c:ptCount val="3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0.38</c:v>
                </c:pt>
                <c:pt idx="2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DE4-4036-B042-9296A0AA5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3A58A-1DA7-4E1E-BA57-A7C2BAF24869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6B500-0E9A-4C3D-AD01-F9646790B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94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0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15616" y="2708919"/>
            <a:ext cx="5616624" cy="1413523"/>
            <a:chOff x="3720990" y="3152001"/>
            <a:chExt cx="1710368" cy="709050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46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2UZUBOOK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231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- </a:t>
              </a:r>
              <a:r>
                <a:rPr lang="ko-KR" altLang="en-US" sz="2400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레주메</a:t>
              </a:r>
              <a:r>
                <a:rPr lang="ko-KR" altLang="en-US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 사이트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899592" y="2060848"/>
            <a:ext cx="76328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600" y="4725144"/>
            <a:ext cx="76328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9DFCA2-7204-4079-BA31-0C68BC1C466F}"/>
              </a:ext>
            </a:extLst>
          </p:cNvPr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0419" y="3512382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작성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수정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삭제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A461B7-B030-4F56-85EF-33E68F5BDF20}"/>
              </a:ext>
            </a:extLst>
          </p:cNvPr>
          <p:cNvSpPr txBox="1"/>
          <p:nvPr/>
        </p:nvSpPr>
        <p:spPr>
          <a:xfrm>
            <a:off x="3131840" y="3883796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원하는 분야 키워드 검색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251FFCAF-5699-41D7-8AF8-89296D130BB2}"/>
              </a:ext>
            </a:extLst>
          </p:cNvPr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FBCFD8-1EED-41F1-AB67-38165883F23C}"/>
              </a:ext>
            </a:extLst>
          </p:cNvPr>
          <p:cNvSpPr txBox="1"/>
          <p:nvPr/>
        </p:nvSpPr>
        <p:spPr>
          <a:xfrm>
            <a:off x="3131840" y="425521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원하는 학생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956573-39C1-49EE-A326-37F415D4308B}"/>
              </a:ext>
            </a:extLst>
          </p:cNvPr>
          <p:cNvSpPr txBox="1"/>
          <p:nvPr/>
        </p:nvSpPr>
        <p:spPr>
          <a:xfrm>
            <a:off x="3131840" y="462662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시리얼키를 이용한 손 쉬운 로그인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83953-F8BC-4C9E-B3F8-C5833CAB0FF1}"/>
              </a:ext>
            </a:extLst>
          </p:cNvPr>
          <p:cNvSpPr txBox="1"/>
          <p:nvPr/>
        </p:nvSpPr>
        <p:spPr>
          <a:xfrm>
            <a:off x="3131840" y="314096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로그인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회원가입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43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개발과정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  <a:ea typeface="Yoon 윤고딕 520_TT" pitchFamily="18" charset="-127"/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39752" y="2276872"/>
            <a:ext cx="482453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11860" y="2047297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12057" y="2033090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bg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자바 프로젝트</a:t>
            </a:r>
            <a:r>
              <a:rPr lang="en-US" altLang="ko-KR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bg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1760" y="2901277"/>
            <a:ext cx="4680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자바 프로젝트로 인한 자바로 웹사이트를 만들기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..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latin typeface="a나무M" panose="02020600000000000000" pitchFamily="18" charset="-127"/>
              <a:ea typeface="a나무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다들 웹 개발은 처음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...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어떤 걸로 만들지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  <a:endParaRPr lang="ko-KR" altLang="en-US" sz="1600" dirty="0">
              <a:ln>
                <a:solidFill>
                  <a:srgbClr val="AF9061">
                    <a:alpha val="30000"/>
                  </a:srgbClr>
                </a:solidFill>
              </a:ln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3423507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275856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8549" y="4869160"/>
            <a:ext cx="29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결론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: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Jsp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/Servlet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이용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97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JSP/Servlet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를 이용한 개발  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02613" y="3141208"/>
            <a:ext cx="2160000" cy="2160000"/>
          </a:xfrm>
          <a:prstGeom prst="ellipse">
            <a:avLst/>
          </a:prstGeom>
          <a:noFill/>
          <a:ln w="22225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492613" y="3068960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502493" y="4571572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482733" y="4571572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032383" y="2669733"/>
            <a:ext cx="10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Jsp</a:t>
            </a:r>
            <a:endParaRPr lang="en-US" altLang="ko-KR" b="1" dirty="0">
              <a:ln>
                <a:solidFill>
                  <a:srgbClr val="7AB53D">
                    <a:alpha val="30000"/>
                  </a:srgbClr>
                </a:solidFill>
              </a:ln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67744" y="4476906"/>
            <a:ext cx="121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FDA800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Database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2733" y="4476906"/>
            <a:ext cx="10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FDA800">
                      <a:alpha val="30000"/>
                    </a:srgb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Servlet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767323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619672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624342" y="1949443"/>
            <a:ext cx="3485187" cy="415636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35262" y="1521627"/>
            <a:ext cx="4464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성공적으로 프로젝트를 마치기 위한 역할 분담</a:t>
            </a:r>
            <a:endParaRPr lang="en-US" altLang="ko-KR" sz="13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2281" y="1954507"/>
            <a:ext cx="304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각자의 역할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9712" y="2856100"/>
            <a:ext cx="141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김소연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1786" y="2858863"/>
            <a:ext cx="318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S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ervelt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담당 즉 컨트롤러 부분 구현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6136" y="2856097"/>
            <a:ext cx="154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간단 명료하게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79713" y="3655521"/>
            <a:ext cx="120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박규리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71786" y="3640132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F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ront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E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nd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모든 페이지 구성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68521" y="3670910"/>
            <a:ext cx="154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크고 잘 보이게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79713" y="4439554"/>
            <a:ext cx="405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배용호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41059" y="4470332"/>
            <a:ext cx="299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한 페이지에는 하나의 메시지만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7D4CB2-3A4C-4635-A191-39A46EF16330}"/>
              </a:ext>
            </a:extLst>
          </p:cNvPr>
          <p:cNvSpPr txBox="1"/>
          <p:nvPr/>
        </p:nvSpPr>
        <p:spPr>
          <a:xfrm>
            <a:off x="2009067" y="5223587"/>
            <a:ext cx="405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윤정현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00898-23B1-4A00-B08D-ACDB75603100}"/>
              </a:ext>
            </a:extLst>
          </p:cNvPr>
          <p:cNvSpPr txBox="1"/>
          <p:nvPr/>
        </p:nvSpPr>
        <p:spPr>
          <a:xfrm>
            <a:off x="2871785" y="4408776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F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ront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E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nd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모든 페이지 구성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662507" y="1860077"/>
            <a:ext cx="300068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99706" y="1860077"/>
            <a:ext cx="3000686" cy="2185501"/>
          </a:xfrm>
          <a:prstGeom prst="rect">
            <a:avLst/>
          </a:prstGeom>
          <a:solidFill>
            <a:srgbClr val="272123"/>
          </a:solidFill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390659" y="2660440"/>
            <a:ext cx="1544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가독성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좁은 발표장소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27858" y="2783550"/>
            <a:ext cx="154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넓은 발표장소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4473" y="4489375"/>
            <a:ext cx="265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답답한 분위기를 밝게 전환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5689" y="4489375"/>
            <a:ext cx="282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발표자에게 집중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77468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10475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77729" y="1323209"/>
            <a:ext cx="1190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Template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65606" y="1307820"/>
            <a:ext cx="89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템플릿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98334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83569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3728" y="1755738"/>
            <a:ext cx="3485187" cy="312274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06861" y="1742598"/>
            <a:ext cx="331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좋은 디자인을 보고 따라 만드는 연습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660108" y="2636912"/>
            <a:ext cx="3823785" cy="2554545"/>
            <a:chOff x="2915816" y="2708920"/>
            <a:chExt cx="3823785" cy="2554545"/>
          </a:xfrm>
        </p:grpSpPr>
        <p:sp>
          <p:nvSpPr>
            <p:cNvPr id="28" name="TextBox 27"/>
            <p:cNvSpPr txBox="1"/>
            <p:nvPr/>
          </p:nvSpPr>
          <p:spPr>
            <a:xfrm>
              <a:off x="2915816" y="2708920"/>
              <a:ext cx="382378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크레파스 카페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&lt;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디자인 참고자료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&gt;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게시판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핀터레스트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 </a:t>
              </a:r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Pinterest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색추출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 프로그램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사진 선택법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– wallpaper</a:t>
              </a:r>
            </a:p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연습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!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320" y="3287946"/>
              <a:ext cx="830516" cy="622888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09956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발표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619672" y="1891093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79193" y="1842694"/>
            <a:ext cx="3049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자신감도 </a:t>
            </a: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연습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하면 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19672" y="1552436"/>
            <a:ext cx="4464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발표 </a:t>
            </a:r>
            <a:r>
              <a:rPr lang="ko-KR" altLang="en-US" sz="1300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불안증</a:t>
            </a:r>
            <a:r>
              <a:rPr lang="ko-KR" altLang="en-US" sz="13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극복</a:t>
            </a:r>
            <a:r>
              <a:rPr lang="en-US" altLang="ko-KR" sz="13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297505" y="3068960"/>
            <a:ext cx="4548991" cy="1080120"/>
            <a:chOff x="1835696" y="3068960"/>
            <a:chExt cx="4548991" cy="1080120"/>
          </a:xfrm>
        </p:grpSpPr>
        <p:sp>
          <p:nvSpPr>
            <p:cNvPr id="29" name="TextBox 28"/>
            <p:cNvSpPr txBox="1"/>
            <p:nvPr/>
          </p:nvSpPr>
          <p:spPr>
            <a:xfrm>
              <a:off x="2065948" y="3239688"/>
              <a:ext cx="19722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심장박동이 빨라지고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몸이 </a:t>
              </a:r>
              <a:r>
                <a:rPr lang="ko-KR" altLang="en-US" sz="14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움츠려들고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호흡이 가빠진다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1" name="갈매기형 수장 30"/>
            <p:cNvSpPr/>
            <p:nvPr/>
          </p:nvSpPr>
          <p:spPr>
            <a:xfrm>
              <a:off x="4660130" y="3531811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4512479" y="3531811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32559" y="3347410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자연스러운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신체 반응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" name="오각형 2"/>
            <p:cNvSpPr/>
            <p:nvPr/>
          </p:nvSpPr>
          <p:spPr>
            <a:xfrm>
              <a:off x="1835696" y="3068960"/>
              <a:ext cx="2460759" cy="1080120"/>
            </a:xfrm>
            <a:prstGeom prst="homePlate">
              <a:avLst/>
            </a:prstGeom>
            <a:noFill/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166467" y="4869160"/>
            <a:ext cx="4811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패닉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상태에 빠지지 말고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익숙해지자</a:t>
            </a:r>
            <a:r>
              <a:rPr lang="en-US" altLang="ko-KR" dirty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! </a:t>
            </a:r>
            <a:r>
              <a:rPr lang="ko-KR" altLang="en-US" dirty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받아들이면 된다</a:t>
            </a:r>
            <a:endParaRPr lang="en-US" altLang="ko-KR" dirty="0">
              <a:ln>
                <a:solidFill>
                  <a:srgbClr val="F2281E">
                    <a:alpha val="30000"/>
                  </a:srgbClr>
                </a:solidFill>
              </a:ln>
              <a:solidFill>
                <a:srgbClr val="F2281E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873620" y="1659864"/>
            <a:ext cx="758477" cy="457200"/>
          </a:xfrm>
          <a:prstGeom prst="rect">
            <a:avLst/>
          </a:prstGeom>
          <a:solidFill>
            <a:srgbClr val="7AB53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822048" y="1322987"/>
            <a:ext cx="238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발표자의 매력은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자세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에서 나온다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갈매기형 수장 36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754764936"/>
              </p:ext>
            </p:extLst>
          </p:nvPr>
        </p:nvGraphicFramePr>
        <p:xfrm>
          <a:off x="2009066" y="2636912"/>
          <a:ext cx="5371245" cy="313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449311" y="3008273"/>
            <a:ext cx="965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15637" y="3933056"/>
            <a:ext cx="96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38%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31461" y="3933056"/>
            <a:ext cx="96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55%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417813" y="4499828"/>
            <a:ext cx="965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Visual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85787" y="4499828"/>
            <a:ext cx="965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Vocal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97933" y="2708920"/>
            <a:ext cx="965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Verbal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44208" y="5395863"/>
            <a:ext cx="141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93%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비언어적 요소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9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2320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2uzuBook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이란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개발 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시연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>
          <a:xfrm>
            <a:off x="1921424" y="1351516"/>
            <a:ext cx="2880320" cy="312274"/>
          </a:xfrm>
          <a:prstGeom prst="rect">
            <a:avLst/>
          </a:prstGeom>
          <a:solidFill>
            <a:srgbClr val="7AB53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907704" y="1322987"/>
            <a:ext cx="290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청중에게 안정감을 주는 자세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갈매기형 수장 36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84044" y="2158117"/>
            <a:ext cx="58003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모든 청중이 보이는 가장 좋은 지점에 선다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슬라이드도 자연스럽게 볼 수 있는 지점이어야 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양발을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땅바닥에 안정감 있게 붙인다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무의식적으로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짝다리로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서지 않도록 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불필요하게 발을 움직이며 서성거리지 않는다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계속 두 손을 붙잡고 발표하거나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뒷짐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팔짱 등의 자세는 피한다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910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757917" y="1642448"/>
            <a:ext cx="1110487" cy="457200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2048" y="1322987"/>
            <a:ext cx="238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너무나 중요한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청중과의 </a:t>
            </a: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눈맞춤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79712" y="3187716"/>
            <a:ext cx="5472608" cy="2617548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051720" y="2958140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151917" y="2943933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눈맞춤을 하는 법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34904" y="3542383"/>
            <a:ext cx="4762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첫 시작은 호의적인 인상을 받은 청중과 시작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눈맞춤 하는 시간이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3-5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초 정도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발표장을 몇 개의 영역으로 구분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시선과 몸은 같은 방향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발표장 안의 죽은 물건을 쳐다보지 않는다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1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아주 상식적인 프레젠테이션 기법 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크레파스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기 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물고기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64904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11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935304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2uzuBook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레주메</a:t>
              </a:r>
              <a:r>
                <a:rPr lang="ko-KR" altLang="en-US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 사이트</a:t>
              </a:r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17133" y="2840590"/>
            <a:ext cx="3709733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41477" y="2815133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= 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취업의 열쇠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0019" y="3482424"/>
            <a:ext cx="4063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더 쉽게 못 쓸까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원하는 인재를 더 빨리 찾을 수 있을까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어떻게 하면 학교홍보를 더 잘할 수 있을까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2254" y="464846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웹사이트로 만들어 보자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423507" y="47251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3283126" y="47251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524870" y="243659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377219" y="243659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2298358"/>
            <a:ext cx="2189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2uzuBook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이란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77219" y="3717032"/>
            <a:ext cx="4651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회사랑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나를 이어주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(2uzu)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4ED04-B383-4F9E-BF8D-1E01A0EF669B}"/>
              </a:ext>
            </a:extLst>
          </p:cNvPr>
          <p:cNvSpPr txBox="1"/>
          <p:nvPr/>
        </p:nvSpPr>
        <p:spPr>
          <a:xfrm>
            <a:off x="1284103" y="881541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책으로된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“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레주메북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”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의 불편함을 없앤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A0A734-F176-4BA9-9185-901DAF22B5B5}"/>
              </a:ext>
            </a:extLst>
          </p:cNvPr>
          <p:cNvSpPr/>
          <p:nvPr/>
        </p:nvSpPr>
        <p:spPr>
          <a:xfrm>
            <a:off x="1283407" y="1179162"/>
            <a:ext cx="3350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사이트로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8FEC430-7525-4774-BB40-2A7C8BE07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561" y="1819563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646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School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32849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손 쉽게 학교홍보 가능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A461B7-B030-4F56-85EF-33E68F5BDF20}"/>
              </a:ext>
            </a:extLst>
          </p:cNvPr>
          <p:cNvSpPr txBox="1"/>
          <p:nvPr/>
        </p:nvSpPr>
        <p:spPr>
          <a:xfrm>
            <a:off x="3113261" y="365639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종이절약 및 시간 단축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5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Student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32849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사이트를 통한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작성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A461B7-B030-4F56-85EF-33E68F5BDF20}"/>
              </a:ext>
            </a:extLst>
          </p:cNvPr>
          <p:cNvSpPr txBox="1"/>
          <p:nvPr/>
        </p:nvSpPr>
        <p:spPr>
          <a:xfrm>
            <a:off x="3113261" y="365639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쉽고 빠른 작성과 열람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Company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32849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손 쉽게 인재를 검색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A461B7-B030-4F56-85EF-33E68F5BDF20}"/>
              </a:ext>
            </a:extLst>
          </p:cNvPr>
          <p:cNvSpPr txBox="1"/>
          <p:nvPr/>
        </p:nvSpPr>
        <p:spPr>
          <a:xfrm>
            <a:off x="3113261" y="365639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손 쉬운 학생들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7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488</Words>
  <Application>Microsoft Office PowerPoint</Application>
  <PresentationFormat>화면 슬라이드 쇼(4:3)</PresentationFormat>
  <Paragraphs>219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Arial Rounded MT Bold</vt:lpstr>
      <vt:lpstr>Arial</vt:lpstr>
      <vt:lpstr>Wingdings</vt:lpstr>
      <vt:lpstr>Yoon 윤고딕 520_TT</vt:lpstr>
      <vt:lpstr>a나무M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윤정현</cp:lastModifiedBy>
  <cp:revision>104</cp:revision>
  <dcterms:created xsi:type="dcterms:W3CDTF">2013-09-05T09:43:46Z</dcterms:created>
  <dcterms:modified xsi:type="dcterms:W3CDTF">2017-10-30T08:06:05Z</dcterms:modified>
</cp:coreProperties>
</file>