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5" r:id="rId4"/>
    <p:sldId id="264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DF360B-3879-4248-9C0A-1CE12E2B7CA7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87B955-CD90-401B-BD7A-4FBAEDF56C6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82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360B-3879-4248-9C0A-1CE12E2B7CA7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B955-CD90-401B-BD7A-4FBAEDF5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6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360B-3879-4248-9C0A-1CE12E2B7CA7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B955-CD90-401B-BD7A-4FBAEDF5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04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360B-3879-4248-9C0A-1CE12E2B7CA7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B955-CD90-401B-BD7A-4FBAEDF5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47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360B-3879-4248-9C0A-1CE12E2B7CA7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B955-CD90-401B-BD7A-4FBAEDF56C6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0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360B-3879-4248-9C0A-1CE12E2B7CA7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B955-CD90-401B-BD7A-4FBAEDF5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2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360B-3879-4248-9C0A-1CE12E2B7CA7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B955-CD90-401B-BD7A-4FBAEDF5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88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360B-3879-4248-9C0A-1CE12E2B7CA7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B955-CD90-401B-BD7A-4FBAEDF5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1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360B-3879-4248-9C0A-1CE12E2B7CA7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B955-CD90-401B-BD7A-4FBAEDF5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00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360B-3879-4248-9C0A-1CE12E2B7CA7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B955-CD90-401B-BD7A-4FBAEDF5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73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360B-3879-4248-9C0A-1CE12E2B7CA7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B955-CD90-401B-BD7A-4FBAEDF5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48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CDF360B-3879-4248-9C0A-1CE12E2B7CA7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787B955-CD90-401B-BD7A-4FBAEDF5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64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05468" y="153090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9600" dirty="0" smtClean="0"/>
              <a:t>에</a:t>
            </a:r>
            <a:r>
              <a:rPr lang="ko-KR" altLang="en-US" sz="4000" dirty="0" smtClean="0"/>
              <a:t>코 </a:t>
            </a:r>
            <a:r>
              <a:rPr lang="ko-KR" altLang="en-US" sz="9600" dirty="0" smtClean="0"/>
              <a:t>그</a:t>
            </a:r>
            <a:r>
              <a:rPr lang="ko-KR" altLang="en-US" sz="4000" dirty="0" smtClean="0"/>
              <a:t>린</a:t>
            </a:r>
            <a:endParaRPr lang="ko-KR" altLang="en-US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7" t="7558" r="16933" b="6357"/>
          <a:stretch/>
        </p:blipFill>
        <p:spPr>
          <a:xfrm>
            <a:off x="9279466" y="1323581"/>
            <a:ext cx="1827470" cy="14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팀원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고수민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대덕소마고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앱 개발</a:t>
            </a:r>
            <a:endParaRPr lang="en-US" altLang="ko-KR" dirty="0" smtClean="0"/>
          </a:p>
          <a:p>
            <a:r>
              <a:rPr lang="ko-KR" altLang="en-US" dirty="0" err="1" smtClean="0"/>
              <a:t>배용호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대덕소마고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앱 개발</a:t>
            </a:r>
            <a:endParaRPr lang="en-US" altLang="ko-KR" dirty="0" smtClean="0"/>
          </a:p>
          <a:p>
            <a:r>
              <a:rPr lang="ko-KR" altLang="en-US" dirty="0" err="1" smtClean="0"/>
              <a:t>전성찬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대덕소마고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보고서 작성</a:t>
            </a:r>
            <a:endParaRPr lang="en-US" altLang="ko-KR" dirty="0" smtClean="0"/>
          </a:p>
          <a:p>
            <a:r>
              <a:rPr lang="ko-KR" altLang="en-US" dirty="0" smtClean="0"/>
              <a:t>김용석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대소고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ko-KR" altLang="en-US" dirty="0" smtClean="0"/>
              <a:t>조영민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대소고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) :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r>
              <a:rPr lang="ko-KR" altLang="en-US" dirty="0" smtClean="0"/>
              <a:t>최성준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광주소마고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임베디드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1600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2850292"/>
            <a:ext cx="80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당번은 속이 타고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577546"/>
            <a:ext cx="80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다른 학생들이 늦게 나간다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756507"/>
            <a:ext cx="80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이동수업시간</a:t>
            </a:r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3861674"/>
            <a:ext cx="80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불은 꺼야 </a:t>
            </a:r>
            <a:r>
              <a:rPr lang="ko-KR" altLang="en-US" dirty="0" err="1" smtClean="0"/>
              <a:t>겠고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4933905"/>
            <a:ext cx="80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수업은 가야 </a:t>
            </a:r>
            <a:r>
              <a:rPr lang="ko-KR" altLang="en-US" dirty="0" err="1" smtClean="0"/>
              <a:t>겠고</a:t>
            </a:r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39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8" t="8000" b="48757"/>
          <a:stretch/>
        </p:blipFill>
        <p:spPr>
          <a:xfrm>
            <a:off x="149824" y="109221"/>
            <a:ext cx="6092911" cy="16475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4" t="16527" r="3692" b="15588"/>
          <a:stretch/>
        </p:blipFill>
        <p:spPr>
          <a:xfrm>
            <a:off x="7858897" y="109221"/>
            <a:ext cx="3902032" cy="23510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735" y="4007856"/>
            <a:ext cx="1962150" cy="25577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9" t="13838" r="35585" b="44865"/>
          <a:stretch/>
        </p:blipFill>
        <p:spPr>
          <a:xfrm>
            <a:off x="149824" y="1861752"/>
            <a:ext cx="3278660" cy="3558090"/>
          </a:xfrm>
          <a:prstGeom prst="rect">
            <a:avLst/>
          </a:prstGeom>
        </p:spPr>
      </p:pic>
      <p:sp>
        <p:nvSpPr>
          <p:cNvPr id="6" name="구름 모양 설명선 5"/>
          <p:cNvSpPr/>
          <p:nvPr/>
        </p:nvSpPr>
        <p:spPr>
          <a:xfrm>
            <a:off x="8344930" y="2821608"/>
            <a:ext cx="1804087" cy="1186248"/>
          </a:xfrm>
          <a:prstGeom prst="cloudCallout">
            <a:avLst>
              <a:gd name="adj1" fmla="val -43207"/>
              <a:gd name="adj2" fmla="val 56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또 늦었다</a:t>
            </a:r>
            <a:r>
              <a:rPr lang="en-US" altLang="ko-KR" dirty="0" smtClean="0"/>
              <a:t>...</a:t>
            </a:r>
            <a:endParaRPr lang="ko-KR" altLang="en-US" dirty="0"/>
          </a:p>
        </p:txBody>
      </p:sp>
      <p:sp>
        <p:nvSpPr>
          <p:cNvPr id="7" name="&quot;없음&quot; 기호 6"/>
          <p:cNvSpPr/>
          <p:nvPr/>
        </p:nvSpPr>
        <p:spPr>
          <a:xfrm>
            <a:off x="2082800" y="188932"/>
            <a:ext cx="7831667" cy="6451600"/>
          </a:xfrm>
          <a:prstGeom prst="noSmoking">
            <a:avLst>
              <a:gd name="adj" fmla="val 9622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86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30" t="28070" r="23924" b="18909"/>
          <a:stretch/>
        </p:blipFill>
        <p:spPr>
          <a:xfrm>
            <a:off x="2496065" y="304800"/>
            <a:ext cx="6310184" cy="633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시간표 입력에 이동수업이 있는 과목을 체크 </a:t>
            </a:r>
            <a:endParaRPr lang="en-US" altLang="ko-KR" dirty="0" smtClean="0"/>
          </a:p>
          <a:p>
            <a:r>
              <a:rPr lang="ko-KR" altLang="en-US" dirty="0" smtClean="0"/>
              <a:t>체크된 수업시간에 자동으로 불이나 선풍기의 전원을 </a:t>
            </a:r>
            <a:r>
              <a:rPr lang="en-US" altLang="ko-KR" dirty="0" smtClean="0"/>
              <a:t>turn off</a:t>
            </a:r>
          </a:p>
          <a:p>
            <a:r>
              <a:rPr lang="ko-KR" altLang="en-US" dirty="0" smtClean="0"/>
              <a:t>학생은 시간표만 입력해두면 당번이 굳이 늦게 까지 남아서 불을 끄고 갈 필요</a:t>
            </a:r>
            <a:r>
              <a:rPr lang="en-US" altLang="ko-KR" dirty="0" smtClean="0"/>
              <a:t>X</a:t>
            </a:r>
          </a:p>
          <a:p>
            <a:r>
              <a:rPr lang="ko-KR" altLang="en-US" dirty="0" smtClean="0"/>
              <a:t>또 체육 시간의 경우 수업이 끝나기 전 미리 켜진 에어컨으로 교실은 시원 해짐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67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901</TotalTime>
  <Words>124</Words>
  <Application>Microsoft Office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Corbel</vt:lpstr>
      <vt:lpstr>기본</vt:lpstr>
      <vt:lpstr>에코 그린</vt:lpstr>
      <vt:lpstr>팀원 소개</vt:lpstr>
      <vt:lpstr>PowerPoint 프레젠테이션</vt:lpstr>
      <vt:lpstr>PowerPoint 프레젠테이션</vt:lpstr>
      <vt:lpstr>PowerPoint 프레젠테이션</vt:lpstr>
      <vt:lpstr>기능 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에코 그린</dc:title>
  <dc:creator>조영민</dc:creator>
  <cp:lastModifiedBy>조영민</cp:lastModifiedBy>
  <cp:revision>19</cp:revision>
  <dcterms:created xsi:type="dcterms:W3CDTF">2017-07-26T09:45:40Z</dcterms:created>
  <dcterms:modified xsi:type="dcterms:W3CDTF">2017-07-27T01:07:34Z</dcterms:modified>
</cp:coreProperties>
</file>