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4" r:id="rId5"/>
    <p:sldId id="263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38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8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3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CDF360B-3879-4248-9C0A-1CE12E2B7CA7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787B955-CD90-401B-BD7A-4FBAEDF5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468" y="1530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 smtClean="0"/>
              <a:t>에</a:t>
            </a:r>
            <a:r>
              <a:rPr lang="ko-KR" altLang="en-US" sz="4000" dirty="0" smtClean="0"/>
              <a:t>코 </a:t>
            </a:r>
            <a:r>
              <a:rPr lang="ko-KR" altLang="en-US" sz="9600" dirty="0" smtClean="0"/>
              <a:t>그</a:t>
            </a:r>
            <a:r>
              <a:rPr lang="ko-KR" altLang="en-US" sz="4000" dirty="0" smtClean="0"/>
              <a:t>린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7558" r="16933" b="6357"/>
          <a:stretch/>
        </p:blipFill>
        <p:spPr>
          <a:xfrm>
            <a:off x="9279466" y="1323581"/>
            <a:ext cx="1827470" cy="14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고수민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대덕소마고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err="1" smtClean="0"/>
              <a:t>배용호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대덕소마고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err="1" smtClean="0"/>
              <a:t>전성찬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대덕소마고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보고서 작성</a:t>
            </a:r>
            <a:endParaRPr lang="en-US" altLang="ko-KR" dirty="0" smtClean="0"/>
          </a:p>
          <a:p>
            <a:r>
              <a:rPr lang="ko-KR" altLang="en-US" dirty="0" smtClean="0"/>
              <a:t>김용석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 개발</a:t>
            </a:r>
            <a:endParaRPr lang="en-US" altLang="ko-KR" dirty="0"/>
          </a:p>
          <a:p>
            <a:r>
              <a:rPr lang="ko-KR" altLang="en-US" dirty="0" smtClean="0"/>
              <a:t>조영민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 smtClean="0"/>
              <a:t>최성준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광주소마고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 </a:t>
            </a:r>
            <a:r>
              <a:rPr lang="ko-KR" altLang="en-US" dirty="0"/>
              <a:t>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60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850292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당번은 속이 타고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77546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학생들이 늦게 나간다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774795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이동수업시간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861674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불은 꺼야 </a:t>
            </a:r>
            <a:r>
              <a:rPr lang="ko-KR" altLang="en-US" dirty="0" err="1" smtClean="0"/>
              <a:t>겠고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933905"/>
            <a:ext cx="80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수업은 가야 </a:t>
            </a:r>
            <a:r>
              <a:rPr lang="ko-KR" altLang="en-US" dirty="0" err="1" smtClean="0"/>
              <a:t>겠고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8000" b="48757"/>
          <a:stretch/>
        </p:blipFill>
        <p:spPr>
          <a:xfrm>
            <a:off x="149824" y="109221"/>
            <a:ext cx="6092911" cy="1647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4" t="16527" r="3692" b="15588"/>
          <a:stretch/>
        </p:blipFill>
        <p:spPr>
          <a:xfrm>
            <a:off x="7858897" y="109221"/>
            <a:ext cx="3902032" cy="23510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35" y="4007856"/>
            <a:ext cx="1962150" cy="25577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9" t="13838" r="35585" b="44865"/>
          <a:stretch/>
        </p:blipFill>
        <p:spPr>
          <a:xfrm>
            <a:off x="149824" y="1861752"/>
            <a:ext cx="3278660" cy="3558090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8344930" y="2821608"/>
            <a:ext cx="1804087" cy="1186248"/>
          </a:xfrm>
          <a:prstGeom prst="cloudCallout">
            <a:avLst>
              <a:gd name="adj1" fmla="val -43207"/>
              <a:gd name="adj2" fmla="val 5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또 늦었다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7" name="&quot;없음&quot; 기호 6"/>
          <p:cNvSpPr/>
          <p:nvPr/>
        </p:nvSpPr>
        <p:spPr>
          <a:xfrm>
            <a:off x="2082800" y="188932"/>
            <a:ext cx="7831667" cy="6451600"/>
          </a:xfrm>
          <a:prstGeom prst="noSmoking">
            <a:avLst>
              <a:gd name="adj" fmla="val 962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0" t="28070" r="23924" b="18909"/>
          <a:stretch/>
        </p:blipFill>
        <p:spPr>
          <a:xfrm>
            <a:off x="2496065" y="304800"/>
            <a:ext cx="6310184" cy="63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시간표 입력에 이동수업이 있는 과목을 체크 </a:t>
            </a:r>
            <a:endParaRPr lang="en-US" altLang="ko-KR" dirty="0" smtClean="0"/>
          </a:p>
          <a:p>
            <a:r>
              <a:rPr lang="ko-KR" altLang="en-US" dirty="0" smtClean="0"/>
              <a:t>체크된 수업시간에 자동으로 불이나 선풍기의 전원을 </a:t>
            </a:r>
            <a:r>
              <a:rPr lang="en-US" altLang="ko-KR" dirty="0" smtClean="0"/>
              <a:t>turn off</a:t>
            </a:r>
          </a:p>
          <a:p>
            <a:r>
              <a:rPr lang="ko-KR" altLang="en-US" dirty="0" smtClean="0"/>
              <a:t>학생은 시간표만 입력해두면 당번이 굳이 늦게 까지 남아서 불을 끄고 갈 필요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또 체육 시간의 경우 수업이 끝나기 전 미리 켜진 에어컨으로 교실은 시원 해짐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통신을 통하여 기계를 제어한다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6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8" y="268693"/>
            <a:ext cx="3571875" cy="6353175"/>
          </a:xfrm>
          <a:prstGeom prst="rect">
            <a:avLst/>
          </a:prstGeom>
        </p:spPr>
      </p:pic>
      <p:pic>
        <p:nvPicPr>
          <p:cNvPr id="14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37" y="236128"/>
            <a:ext cx="3581029" cy="63694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61" y="252411"/>
            <a:ext cx="3571875" cy="6353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84" y="252410"/>
            <a:ext cx="3571875" cy="6353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30" y="236127"/>
            <a:ext cx="3571875" cy="635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5" y="268692"/>
            <a:ext cx="3571875" cy="6353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71" y="268692"/>
            <a:ext cx="3571875" cy="6353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71" y="268692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부족한점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짧은 </a:t>
            </a:r>
            <a:r>
              <a:rPr lang="ko-KR" altLang="en-US" dirty="0" err="1" smtClean="0"/>
              <a:t>기간내에</a:t>
            </a:r>
            <a:r>
              <a:rPr lang="ko-KR" altLang="en-US" dirty="0" smtClean="0"/>
              <a:t> 임의로 결성된 팀으로 </a:t>
            </a:r>
            <a:r>
              <a:rPr lang="ko-KR" altLang="en-US" dirty="0" err="1" smtClean="0"/>
              <a:t>해커톤을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진행하다보니</a:t>
            </a:r>
            <a:r>
              <a:rPr lang="ko-KR" altLang="en-US" dirty="0" smtClean="0"/>
              <a:t> 의사소통이나 개발 효율 면에서 </a:t>
            </a:r>
            <a:r>
              <a:rPr lang="ko-KR" altLang="en-US" dirty="0" err="1" smtClean="0"/>
              <a:t>부족했던것</a:t>
            </a:r>
            <a:r>
              <a:rPr lang="ko-KR" altLang="en-US" dirty="0" smtClean="0"/>
              <a:t> 같고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개발과정에서 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간의 통합과정을 이루지 못해 완성된 결과물을 보여주지 </a:t>
            </a:r>
            <a:r>
              <a:rPr lang="ko-KR" altLang="en-US" dirty="0" err="1" smtClean="0"/>
              <a:t>못한것이</a:t>
            </a:r>
            <a:r>
              <a:rPr lang="ko-KR" altLang="en-US" dirty="0" smtClean="0"/>
              <a:t> 아쉽다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1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939</TotalTime>
  <Words>163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Corbel</vt:lpstr>
      <vt:lpstr>기본</vt:lpstr>
      <vt:lpstr>에코 그린</vt:lpstr>
      <vt:lpstr>팀원 소개</vt:lpstr>
      <vt:lpstr>PowerPoint 프레젠테이션</vt:lpstr>
      <vt:lpstr>PowerPoint 프레젠테이션</vt:lpstr>
      <vt:lpstr>PowerPoint 프레젠테이션</vt:lpstr>
      <vt:lpstr>기능 소개</vt:lpstr>
      <vt:lpstr>PowerPoint 프레젠테이션</vt:lpstr>
      <vt:lpstr>부족한점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 그린</dc:title>
  <dc:creator>조영민</dc:creator>
  <cp:lastModifiedBy>배용호</cp:lastModifiedBy>
  <cp:revision>23</cp:revision>
  <dcterms:created xsi:type="dcterms:W3CDTF">2017-07-26T09:45:40Z</dcterms:created>
  <dcterms:modified xsi:type="dcterms:W3CDTF">2017-07-27T02:00:33Z</dcterms:modified>
</cp:coreProperties>
</file>